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5"/>
  </p:notesMasterIdLst>
  <p:sldIdLst>
    <p:sldId id="310" r:id="rId2"/>
    <p:sldId id="256" r:id="rId3"/>
    <p:sldId id="262" r:id="rId4"/>
    <p:sldId id="257" r:id="rId5"/>
    <p:sldId id="258" r:id="rId6"/>
    <p:sldId id="265" r:id="rId7"/>
    <p:sldId id="259" r:id="rId8"/>
    <p:sldId id="260" r:id="rId9"/>
    <p:sldId id="263" r:id="rId10"/>
    <p:sldId id="311" r:id="rId11"/>
    <p:sldId id="264" r:id="rId12"/>
    <p:sldId id="266" r:id="rId13"/>
    <p:sldId id="261" r:id="rId14"/>
  </p:sldIdLst>
  <p:sldSz cx="9144000" cy="5143500" type="screen16x9"/>
  <p:notesSz cx="6858000" cy="9144000"/>
  <p:embeddedFontLst>
    <p:embeddedFont>
      <p:font typeface="Albert Sans" panose="020B0604020202020204" charset="0"/>
      <p:regular r:id="rId16"/>
      <p:bold r:id="rId17"/>
      <p:italic r:id="rId18"/>
      <p:boldItalic r:id="rId19"/>
    </p:embeddedFont>
    <p:embeddedFont>
      <p:font typeface="Anaheim" panose="020B0604020202020204" charset="0"/>
      <p:regular r:id="rId20"/>
    </p:embeddedFont>
    <p:embeddedFont>
      <p:font typeface="DM Sans" pitchFamily="2" charset="0"/>
      <p:regular r:id="rId21"/>
      <p:bold r:id="rId22"/>
      <p:italic r:id="rId23"/>
      <p:boldItalic r:id="rId24"/>
    </p:embeddedFont>
    <p:embeddedFont>
      <p:font typeface="Fahkwang" panose="00000500000000000000" pitchFamily="2" charset="-34"/>
      <p:regular r:id="rId25"/>
      <p:bold r:id="rId26"/>
      <p:italic r:id="rId27"/>
      <p:boldItalic r:id="rId28"/>
    </p:embeddedFont>
    <p:embeddedFont>
      <p:font typeface="Nunito Light" pitchFamily="2" charset="0"/>
      <p:regular r:id="rId29"/>
      <p: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A8124B-D0B3-49A5-9012-20A84B2F0DA5}">
  <a:tblStyle styleId="{CFA8124B-D0B3-49A5-9012-20A84B2F0D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0AE54DE-BA74-439E-A579-C44F3E3F735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p:scale>
          <a:sx n="25" d="100"/>
          <a:sy n="25" d="100"/>
        </p:scale>
        <p:origin x="3130" y="133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9"/>
        <p:cNvGrpSpPr/>
        <p:nvPr/>
      </p:nvGrpSpPr>
      <p:grpSpPr>
        <a:xfrm>
          <a:off x="0" y="0"/>
          <a:ext cx="0" cy="0"/>
          <a:chOff x="0" y="0"/>
          <a:chExt cx="0" cy="0"/>
        </a:xfrm>
      </p:grpSpPr>
      <p:sp>
        <p:nvSpPr>
          <p:cNvPr id="3380" name="Google Shape;338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1" name="Google Shape;338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2"/>
        <p:cNvGrpSpPr/>
        <p:nvPr/>
      </p:nvGrpSpPr>
      <p:grpSpPr>
        <a:xfrm>
          <a:off x="0" y="0"/>
          <a:ext cx="0" cy="0"/>
          <a:chOff x="0" y="0"/>
          <a:chExt cx="0" cy="0"/>
        </a:xfrm>
      </p:grpSpPr>
      <p:sp>
        <p:nvSpPr>
          <p:cNvPr id="3803" name="Google Shape;380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4" name="Google Shape;380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3"/>
        <p:cNvGrpSpPr/>
        <p:nvPr/>
      </p:nvGrpSpPr>
      <p:grpSpPr>
        <a:xfrm>
          <a:off x="0" y="0"/>
          <a:ext cx="0" cy="0"/>
          <a:chOff x="0" y="0"/>
          <a:chExt cx="0" cy="0"/>
        </a:xfrm>
      </p:grpSpPr>
      <p:sp>
        <p:nvSpPr>
          <p:cNvPr id="3884" name="Google Shape;3884;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5" name="Google Shape;3885;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6"/>
        <p:cNvGrpSpPr/>
        <p:nvPr/>
      </p:nvGrpSpPr>
      <p:grpSpPr>
        <a:xfrm>
          <a:off x="0" y="0"/>
          <a:ext cx="0" cy="0"/>
          <a:chOff x="0" y="0"/>
          <a:chExt cx="0" cy="0"/>
        </a:xfrm>
      </p:grpSpPr>
      <p:sp>
        <p:nvSpPr>
          <p:cNvPr id="3747" name="Google Shape;374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8" name="Google Shape;374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3"/>
        <p:cNvGrpSpPr/>
        <p:nvPr/>
      </p:nvGrpSpPr>
      <p:grpSpPr>
        <a:xfrm>
          <a:off x="0" y="0"/>
          <a:ext cx="0" cy="0"/>
          <a:chOff x="0" y="0"/>
          <a:chExt cx="0" cy="0"/>
        </a:xfrm>
      </p:grpSpPr>
      <p:sp>
        <p:nvSpPr>
          <p:cNvPr id="3754" name="Google Shape;375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5" name="Google Shape;375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5"/>
        <p:cNvGrpSpPr/>
        <p:nvPr/>
      </p:nvGrpSpPr>
      <p:grpSpPr>
        <a:xfrm>
          <a:off x="0" y="0"/>
          <a:ext cx="0" cy="0"/>
          <a:chOff x="0" y="0"/>
          <a:chExt cx="0" cy="0"/>
        </a:xfrm>
      </p:grpSpPr>
      <p:sp>
        <p:nvSpPr>
          <p:cNvPr id="3426" name="Google Shape;342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7" name="Google Shape;342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8"/>
        <p:cNvGrpSpPr/>
        <p:nvPr/>
      </p:nvGrpSpPr>
      <p:grpSpPr>
        <a:xfrm>
          <a:off x="0" y="0"/>
          <a:ext cx="0" cy="0"/>
          <a:chOff x="0" y="0"/>
          <a:chExt cx="0" cy="0"/>
        </a:xfrm>
      </p:grpSpPr>
      <p:sp>
        <p:nvSpPr>
          <p:cNvPr id="3449" name="Google Shape;344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0" name="Google Shape;345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1"/>
        <p:cNvGrpSpPr/>
        <p:nvPr/>
      </p:nvGrpSpPr>
      <p:grpSpPr>
        <a:xfrm>
          <a:off x="0" y="0"/>
          <a:ext cx="0" cy="0"/>
          <a:chOff x="0" y="0"/>
          <a:chExt cx="0" cy="0"/>
        </a:xfrm>
      </p:grpSpPr>
      <p:sp>
        <p:nvSpPr>
          <p:cNvPr id="3852" name="Google Shape;385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3" name="Google Shape;385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4"/>
        <p:cNvGrpSpPr/>
        <p:nvPr/>
      </p:nvGrpSpPr>
      <p:grpSpPr>
        <a:xfrm>
          <a:off x="0" y="0"/>
          <a:ext cx="0" cy="0"/>
          <a:chOff x="0" y="0"/>
          <a:chExt cx="0" cy="0"/>
        </a:xfrm>
      </p:grpSpPr>
      <p:sp>
        <p:nvSpPr>
          <p:cNvPr id="3505" name="Google Shape;3505;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6" name="Google Shape;3506;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9"/>
        <p:cNvGrpSpPr/>
        <p:nvPr/>
      </p:nvGrpSpPr>
      <p:grpSpPr>
        <a:xfrm>
          <a:off x="0" y="0"/>
          <a:ext cx="0" cy="0"/>
          <a:chOff x="0" y="0"/>
          <a:chExt cx="0" cy="0"/>
        </a:xfrm>
      </p:grpSpPr>
      <p:sp>
        <p:nvSpPr>
          <p:cNvPr id="3770" name="Google Shape;377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1" name="Google Shape;377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9"/>
        <p:cNvGrpSpPr/>
        <p:nvPr/>
      </p:nvGrpSpPr>
      <p:grpSpPr>
        <a:xfrm>
          <a:off x="0" y="0"/>
          <a:ext cx="0" cy="0"/>
          <a:chOff x="0" y="0"/>
          <a:chExt cx="0" cy="0"/>
        </a:xfrm>
      </p:grpSpPr>
      <p:sp>
        <p:nvSpPr>
          <p:cNvPr id="3770" name="Google Shape;377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1" name="Google Shape;377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818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1" y="-4481601"/>
            <a:ext cx="9143752" cy="6077303"/>
            <a:chOff x="469925" y="1149000"/>
            <a:chExt cx="5143875" cy="3418825"/>
          </a:xfrm>
        </p:grpSpPr>
        <p:sp>
          <p:nvSpPr>
            <p:cNvPr id="10" name="Google Shape;10;p2"/>
            <p:cNvSpPr/>
            <p:nvPr/>
          </p:nvSpPr>
          <p:spPr>
            <a:xfrm>
              <a:off x="1580925" y="1612825"/>
              <a:ext cx="616975" cy="1749050"/>
            </a:xfrm>
            <a:custGeom>
              <a:avLst/>
              <a:gdLst/>
              <a:ahLst/>
              <a:cxnLst/>
              <a:rect l="l" t="t" r="r" b="b"/>
              <a:pathLst>
                <a:path w="24679" h="69962" extrusionOk="0">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26250" y="1149075"/>
              <a:ext cx="616175" cy="1748650"/>
            </a:xfrm>
            <a:custGeom>
              <a:avLst/>
              <a:gdLst/>
              <a:ahLst/>
              <a:cxnLst/>
              <a:rect l="l" t="t" r="r" b="b"/>
              <a:pathLst>
                <a:path w="24647" h="69946" extrusionOk="0">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592450" y="3107625"/>
              <a:ext cx="382750" cy="1082175"/>
            </a:xfrm>
            <a:custGeom>
              <a:avLst/>
              <a:gdLst/>
              <a:ahLst/>
              <a:cxnLst/>
              <a:rect l="l" t="t" r="r" b="b"/>
              <a:pathLst>
                <a:path w="15310" h="43287" extrusionOk="0">
                  <a:moveTo>
                    <a:pt x="15297" y="1"/>
                  </a:moveTo>
                  <a:cubicBezTo>
                    <a:pt x="15128" y="1"/>
                    <a:pt x="74" y="43162"/>
                    <a:pt x="22" y="43162"/>
                  </a:cubicBezTo>
                  <a:cubicBezTo>
                    <a:pt x="22" y="43162"/>
                    <a:pt x="22" y="43162"/>
                    <a:pt x="22" y="43162"/>
                  </a:cubicBezTo>
                  <a:lnTo>
                    <a:pt x="22" y="43162"/>
                  </a:lnTo>
                  <a:cubicBezTo>
                    <a:pt x="0" y="43235"/>
                    <a:pt x="60" y="43286"/>
                    <a:pt x="123" y="43286"/>
                  </a:cubicBezTo>
                  <a:cubicBezTo>
                    <a:pt x="162" y="43286"/>
                    <a:pt x="202" y="43267"/>
                    <a:pt x="225" y="43221"/>
                  </a:cubicBezTo>
                  <a:lnTo>
                    <a:pt x="15310" y="2"/>
                  </a:lnTo>
                  <a:lnTo>
                    <a:pt x="15298" y="2"/>
                  </a:lnTo>
                  <a:cubicBezTo>
                    <a:pt x="15298" y="1"/>
                    <a:pt x="15298" y="1"/>
                    <a:pt x="15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911200" y="1149075"/>
              <a:ext cx="616800" cy="1748925"/>
            </a:xfrm>
            <a:custGeom>
              <a:avLst/>
              <a:gdLst/>
              <a:ahLst/>
              <a:cxnLst/>
              <a:rect l="l" t="t" r="r" b="b"/>
              <a:pathLst>
                <a:path w="24672" h="69957" extrusionOk="0">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353475" y="1562825"/>
              <a:ext cx="616425" cy="1748575"/>
            </a:xfrm>
            <a:custGeom>
              <a:avLst/>
              <a:gdLst/>
              <a:ahLst/>
              <a:cxnLst/>
              <a:rect l="l" t="t" r="r" b="b"/>
              <a:pathLst>
                <a:path w="24657" h="69943" extrusionOk="0">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82975" y="2384350"/>
              <a:ext cx="616625" cy="1748475"/>
            </a:xfrm>
            <a:custGeom>
              <a:avLst/>
              <a:gdLst/>
              <a:ahLst/>
              <a:cxnLst/>
              <a:rect l="l" t="t" r="r" b="b"/>
              <a:pathLst>
                <a:path w="24665" h="69939" extrusionOk="0">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034025" y="2256350"/>
              <a:ext cx="616325" cy="1748700"/>
            </a:xfrm>
            <a:custGeom>
              <a:avLst/>
              <a:gdLst/>
              <a:ahLst/>
              <a:cxnLst/>
              <a:rect l="l" t="t" r="r" b="b"/>
              <a:pathLst>
                <a:path w="24653" h="69948" extrusionOk="0">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79300" y="2004550"/>
              <a:ext cx="616625" cy="1748700"/>
            </a:xfrm>
            <a:custGeom>
              <a:avLst/>
              <a:gdLst/>
              <a:ahLst/>
              <a:cxnLst/>
              <a:rect l="l" t="t" r="r" b="b"/>
              <a:pathLst>
                <a:path w="24665" h="69948" extrusionOk="0">
                  <a:moveTo>
                    <a:pt x="24664" y="0"/>
                  </a:moveTo>
                  <a:lnTo>
                    <a:pt x="24657" y="20"/>
                  </a:lnTo>
                  <a:lnTo>
                    <a:pt x="24657" y="20"/>
                  </a:lnTo>
                  <a:cubicBezTo>
                    <a:pt x="24661" y="14"/>
                    <a:pt x="24663" y="12"/>
                    <a:pt x="24664" y="12"/>
                  </a:cubicBezTo>
                  <a:cubicBezTo>
                    <a:pt x="24664" y="12"/>
                    <a:pt x="24664" y="12"/>
                    <a:pt x="24664" y="12"/>
                  </a:cubicBezTo>
                  <a:lnTo>
                    <a:pt x="24664" y="0"/>
                  </a:lnTo>
                  <a:close/>
                  <a:moveTo>
                    <a:pt x="24657" y="20"/>
                  </a:moveTo>
                  <a:lnTo>
                    <a:pt x="24657" y="20"/>
                  </a:lnTo>
                  <a:cubicBezTo>
                    <a:pt x="24178" y="905"/>
                    <a:pt x="86" y="69806"/>
                    <a:pt x="30" y="69806"/>
                  </a:cubicBezTo>
                  <a:cubicBezTo>
                    <a:pt x="30" y="69806"/>
                    <a:pt x="30" y="69806"/>
                    <a:pt x="30" y="69806"/>
                  </a:cubicBezTo>
                  <a:lnTo>
                    <a:pt x="30" y="69806"/>
                  </a:lnTo>
                  <a:cubicBezTo>
                    <a:pt x="0" y="69889"/>
                    <a:pt x="69" y="69947"/>
                    <a:pt x="136" y="69947"/>
                  </a:cubicBezTo>
                  <a:cubicBezTo>
                    <a:pt x="176" y="69947"/>
                    <a:pt x="215" y="69927"/>
                    <a:pt x="233" y="69878"/>
                  </a:cubicBezTo>
                  <a:lnTo>
                    <a:pt x="24657" y="2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277525" y="2752250"/>
              <a:ext cx="616300" cy="1748625"/>
            </a:xfrm>
            <a:custGeom>
              <a:avLst/>
              <a:gdLst/>
              <a:ahLst/>
              <a:cxnLst/>
              <a:rect l="l" t="t" r="r" b="b"/>
              <a:pathLst>
                <a:path w="24652" h="69945" extrusionOk="0">
                  <a:moveTo>
                    <a:pt x="24651" y="0"/>
                  </a:moveTo>
                  <a:cubicBezTo>
                    <a:pt x="24489" y="0"/>
                    <a:pt x="81" y="69807"/>
                    <a:pt x="29" y="69807"/>
                  </a:cubicBezTo>
                  <a:cubicBezTo>
                    <a:pt x="29" y="69807"/>
                    <a:pt x="29" y="69807"/>
                    <a:pt x="29" y="69807"/>
                  </a:cubicBezTo>
                  <a:lnTo>
                    <a:pt x="29" y="69807"/>
                  </a:lnTo>
                  <a:cubicBezTo>
                    <a:pt x="0" y="69887"/>
                    <a:pt x="60" y="69945"/>
                    <a:pt x="122" y="69945"/>
                  </a:cubicBezTo>
                  <a:cubicBezTo>
                    <a:pt x="162" y="69945"/>
                    <a:pt x="201" y="69922"/>
                    <a:pt x="220" y="69866"/>
                  </a:cubicBezTo>
                  <a:lnTo>
                    <a:pt x="24652" y="1"/>
                  </a:lnTo>
                  <a:cubicBezTo>
                    <a:pt x="24651" y="0"/>
                    <a:pt x="24651" y="0"/>
                    <a:pt x="246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259675" y="2731700"/>
              <a:ext cx="476575" cy="1350100"/>
            </a:xfrm>
            <a:custGeom>
              <a:avLst/>
              <a:gdLst/>
              <a:ahLst/>
              <a:cxnLst/>
              <a:rect l="l" t="t" r="r" b="b"/>
              <a:pathLst>
                <a:path w="19063" h="54004" extrusionOk="0">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242925" y="2666225"/>
              <a:ext cx="616800" cy="1748775"/>
            </a:xfrm>
            <a:custGeom>
              <a:avLst/>
              <a:gdLst/>
              <a:ahLst/>
              <a:cxnLst/>
              <a:rect l="l" t="t" r="r" b="b"/>
              <a:pathLst>
                <a:path w="24672" h="69951" extrusionOk="0">
                  <a:moveTo>
                    <a:pt x="24671" y="0"/>
                  </a:moveTo>
                  <a:cubicBezTo>
                    <a:pt x="24501" y="0"/>
                    <a:pt x="89" y="69807"/>
                    <a:pt x="37" y="69807"/>
                  </a:cubicBezTo>
                  <a:cubicBezTo>
                    <a:pt x="37" y="69807"/>
                    <a:pt x="37" y="69807"/>
                    <a:pt x="37" y="69807"/>
                  </a:cubicBezTo>
                  <a:lnTo>
                    <a:pt x="37" y="69807"/>
                  </a:lnTo>
                  <a:cubicBezTo>
                    <a:pt x="1" y="69888"/>
                    <a:pt x="68" y="69950"/>
                    <a:pt x="133" y="69950"/>
                  </a:cubicBezTo>
                  <a:cubicBezTo>
                    <a:pt x="174" y="69950"/>
                    <a:pt x="214" y="69926"/>
                    <a:pt x="228" y="69866"/>
                  </a:cubicBezTo>
                  <a:lnTo>
                    <a:pt x="24671" y="1"/>
                  </a:lnTo>
                  <a:cubicBezTo>
                    <a:pt x="24671" y="0"/>
                    <a:pt x="24671" y="0"/>
                    <a:pt x="24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337650" y="1636000"/>
              <a:ext cx="230675" cy="649075"/>
            </a:xfrm>
            <a:custGeom>
              <a:avLst/>
              <a:gdLst/>
              <a:ahLst/>
              <a:cxnLst/>
              <a:rect l="l" t="t" r="r" b="b"/>
              <a:pathLst>
                <a:path w="9227" h="25963" extrusionOk="0">
                  <a:moveTo>
                    <a:pt x="9225" y="1"/>
                  </a:moveTo>
                  <a:cubicBezTo>
                    <a:pt x="9057" y="1"/>
                    <a:pt x="74" y="25827"/>
                    <a:pt x="23" y="25827"/>
                  </a:cubicBezTo>
                  <a:cubicBezTo>
                    <a:pt x="23" y="25827"/>
                    <a:pt x="23" y="25827"/>
                    <a:pt x="23" y="25827"/>
                  </a:cubicBezTo>
                  <a:lnTo>
                    <a:pt x="23" y="25827"/>
                  </a:lnTo>
                  <a:cubicBezTo>
                    <a:pt x="0" y="25909"/>
                    <a:pt x="62" y="25963"/>
                    <a:pt x="122" y="25963"/>
                  </a:cubicBezTo>
                  <a:cubicBezTo>
                    <a:pt x="159" y="25963"/>
                    <a:pt x="195" y="25943"/>
                    <a:pt x="213" y="25898"/>
                  </a:cubicBezTo>
                  <a:lnTo>
                    <a:pt x="9226" y="2"/>
                  </a:lnTo>
                  <a:cubicBezTo>
                    <a:pt x="9226" y="1"/>
                    <a:pt x="9225" y="1"/>
                    <a:pt x="9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461475" y="1149050"/>
              <a:ext cx="230850" cy="649400"/>
            </a:xfrm>
            <a:custGeom>
              <a:avLst/>
              <a:gdLst/>
              <a:ahLst/>
              <a:cxnLst/>
              <a:rect l="l" t="t" r="r" b="b"/>
              <a:pathLst>
                <a:path w="9234" h="25976" extrusionOk="0">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916625" y="1289250"/>
              <a:ext cx="230675" cy="649275"/>
            </a:xfrm>
            <a:custGeom>
              <a:avLst/>
              <a:gdLst/>
              <a:ahLst/>
              <a:cxnLst/>
              <a:rect l="l" t="t" r="r" b="b"/>
              <a:pathLst>
                <a:path w="9227" h="25971" extrusionOk="0">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12850" y="1289250"/>
              <a:ext cx="230400" cy="649425"/>
            </a:xfrm>
            <a:custGeom>
              <a:avLst/>
              <a:gdLst/>
              <a:ahLst/>
              <a:cxnLst/>
              <a:rect l="l" t="t" r="r" b="b"/>
              <a:pathLst>
                <a:path w="9216" h="25977" extrusionOk="0">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618800" y="3174300"/>
              <a:ext cx="230850" cy="649200"/>
            </a:xfrm>
            <a:custGeom>
              <a:avLst/>
              <a:gdLst/>
              <a:ahLst/>
              <a:cxnLst/>
              <a:rect l="l" t="t" r="r" b="b"/>
              <a:pathLst>
                <a:path w="9234" h="25968" extrusionOk="0">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12850" y="1927700"/>
              <a:ext cx="177725" cy="499325"/>
            </a:xfrm>
            <a:custGeom>
              <a:avLst/>
              <a:gdLst/>
              <a:ahLst/>
              <a:cxnLst/>
              <a:rect l="l" t="t" r="r" b="b"/>
              <a:pathLst>
                <a:path w="7109" h="19973" extrusionOk="0">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64950" y="1472300"/>
              <a:ext cx="231025" cy="649550"/>
            </a:xfrm>
            <a:custGeom>
              <a:avLst/>
              <a:gdLst/>
              <a:ahLst/>
              <a:cxnLst/>
              <a:rect l="l" t="t" r="r" b="b"/>
              <a:pathLst>
                <a:path w="9241" h="25982" extrusionOk="0">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340375" y="1330325"/>
              <a:ext cx="230675" cy="649050"/>
            </a:xfrm>
            <a:custGeom>
              <a:avLst/>
              <a:gdLst/>
              <a:ahLst/>
              <a:cxnLst/>
              <a:rect l="l" t="t" r="r" b="b"/>
              <a:pathLst>
                <a:path w="9227" h="25962" extrusionOk="0">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006650" y="2074750"/>
              <a:ext cx="230425" cy="649175"/>
            </a:xfrm>
            <a:custGeom>
              <a:avLst/>
              <a:gdLst/>
              <a:ahLst/>
              <a:cxnLst/>
              <a:rect l="l" t="t" r="r" b="b"/>
              <a:pathLst>
                <a:path w="9217" h="25967" extrusionOk="0">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291125" y="2074750"/>
              <a:ext cx="230700" cy="649150"/>
            </a:xfrm>
            <a:custGeom>
              <a:avLst/>
              <a:gdLst/>
              <a:ahLst/>
              <a:cxnLst/>
              <a:rect l="l" t="t" r="r" b="b"/>
              <a:pathLst>
                <a:path w="9228" h="25966" extrusionOk="0">
                  <a:moveTo>
                    <a:pt x="9226" y="1"/>
                  </a:moveTo>
                  <a:cubicBezTo>
                    <a:pt x="9059" y="1"/>
                    <a:pt x="76" y="25827"/>
                    <a:pt x="24" y="25827"/>
                  </a:cubicBezTo>
                  <a:cubicBezTo>
                    <a:pt x="24" y="25827"/>
                    <a:pt x="24" y="25827"/>
                    <a:pt x="24" y="25827"/>
                  </a:cubicBezTo>
                  <a:lnTo>
                    <a:pt x="24" y="25827"/>
                  </a:lnTo>
                  <a:cubicBezTo>
                    <a:pt x="1" y="25886"/>
                    <a:pt x="36" y="25946"/>
                    <a:pt x="84" y="25958"/>
                  </a:cubicBezTo>
                  <a:cubicBezTo>
                    <a:pt x="97" y="25963"/>
                    <a:pt x="110" y="25965"/>
                    <a:pt x="123" y="25965"/>
                  </a:cubicBezTo>
                  <a:cubicBezTo>
                    <a:pt x="168" y="25965"/>
                    <a:pt x="208" y="25935"/>
                    <a:pt x="227" y="25898"/>
                  </a:cubicBezTo>
                  <a:lnTo>
                    <a:pt x="9228" y="2"/>
                  </a:lnTo>
                  <a:cubicBezTo>
                    <a:pt x="9227" y="1"/>
                    <a:pt x="9227" y="1"/>
                    <a:pt x="9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74625" y="2843025"/>
              <a:ext cx="358850" cy="1013200"/>
            </a:xfrm>
            <a:custGeom>
              <a:avLst/>
              <a:gdLst/>
              <a:ahLst/>
              <a:cxnLst/>
              <a:rect l="l" t="t" r="r" b="b"/>
              <a:pathLst>
                <a:path w="14354" h="40528" extrusionOk="0">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18700" y="1149025"/>
              <a:ext cx="124000" cy="344525"/>
            </a:xfrm>
            <a:custGeom>
              <a:avLst/>
              <a:gdLst/>
              <a:ahLst/>
              <a:cxnLst/>
              <a:rect l="l" t="t" r="r" b="b"/>
              <a:pathLst>
                <a:path w="4960" h="13781" extrusionOk="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004750" y="1149000"/>
              <a:ext cx="88975" cy="245500"/>
            </a:xfrm>
            <a:custGeom>
              <a:avLst/>
              <a:gdLst/>
              <a:ahLst/>
              <a:cxnLst/>
              <a:rect l="l" t="t" r="r" b="b"/>
              <a:pathLst>
                <a:path w="3559" h="9820" extrusionOk="0">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059675" y="1833350"/>
              <a:ext cx="123825" cy="344575"/>
            </a:xfrm>
            <a:custGeom>
              <a:avLst/>
              <a:gdLst/>
              <a:ahLst/>
              <a:cxnLst/>
              <a:rect l="l" t="t" r="r" b="b"/>
              <a:pathLst>
                <a:path w="4953" h="13783" extrusionOk="0">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18250" y="3454075"/>
              <a:ext cx="123525" cy="344575"/>
            </a:xfrm>
            <a:custGeom>
              <a:avLst/>
              <a:gdLst/>
              <a:ahLst/>
              <a:cxnLst/>
              <a:rect l="l" t="t" r="r" b="b"/>
              <a:pathLst>
                <a:path w="4941" h="13783" extrusionOk="0">
                  <a:moveTo>
                    <a:pt x="4938" y="1"/>
                  </a:moveTo>
                  <a:cubicBezTo>
                    <a:pt x="4792" y="1"/>
                    <a:pt x="75" y="13647"/>
                    <a:pt x="23" y="13647"/>
                  </a:cubicBezTo>
                  <a:cubicBezTo>
                    <a:pt x="23" y="13647"/>
                    <a:pt x="23" y="13647"/>
                    <a:pt x="23" y="13647"/>
                  </a:cubicBezTo>
                  <a:lnTo>
                    <a:pt x="23" y="13647"/>
                  </a:lnTo>
                  <a:cubicBezTo>
                    <a:pt x="1" y="13729"/>
                    <a:pt x="62" y="13783"/>
                    <a:pt x="123" y="13783"/>
                  </a:cubicBezTo>
                  <a:cubicBezTo>
                    <a:pt x="160" y="13783"/>
                    <a:pt x="196" y="13763"/>
                    <a:pt x="214" y="13719"/>
                  </a:cubicBezTo>
                  <a:lnTo>
                    <a:pt x="4941" y="3"/>
                  </a:lnTo>
                  <a:cubicBezTo>
                    <a:pt x="4940" y="1"/>
                    <a:pt x="4939" y="1"/>
                    <a:pt x="4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79400" y="2699800"/>
              <a:ext cx="124000" cy="344650"/>
            </a:xfrm>
            <a:custGeom>
              <a:avLst/>
              <a:gdLst/>
              <a:ahLst/>
              <a:cxnLst/>
              <a:rect l="l" t="t" r="r" b="b"/>
              <a:pathLst>
                <a:path w="4960" h="13786" extrusionOk="0">
                  <a:moveTo>
                    <a:pt x="4956" y="1"/>
                  </a:moveTo>
                  <a:cubicBezTo>
                    <a:pt x="4795" y="1"/>
                    <a:pt x="89" y="13648"/>
                    <a:pt x="30" y="13648"/>
                  </a:cubicBezTo>
                  <a:cubicBezTo>
                    <a:pt x="1" y="13728"/>
                    <a:pt x="65" y="13786"/>
                    <a:pt x="131" y="13786"/>
                  </a:cubicBezTo>
                  <a:cubicBezTo>
                    <a:pt x="172" y="13786"/>
                    <a:pt x="214" y="13763"/>
                    <a:pt x="232" y="13707"/>
                  </a:cubicBezTo>
                  <a:lnTo>
                    <a:pt x="4959" y="3"/>
                  </a:lnTo>
                  <a:cubicBezTo>
                    <a:pt x="4958" y="2"/>
                    <a:pt x="4958" y="1"/>
                    <a:pt x="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937250" y="1149025"/>
              <a:ext cx="123800" cy="344425"/>
            </a:xfrm>
            <a:custGeom>
              <a:avLst/>
              <a:gdLst/>
              <a:ahLst/>
              <a:cxnLst/>
              <a:rect l="l" t="t" r="r" b="b"/>
              <a:pathLst>
                <a:path w="4952" h="13777" extrusionOk="0">
                  <a:moveTo>
                    <a:pt x="4949" y="1"/>
                  </a:moveTo>
                  <a:cubicBezTo>
                    <a:pt x="4788" y="1"/>
                    <a:pt x="82" y="13647"/>
                    <a:pt x="23" y="13647"/>
                  </a:cubicBezTo>
                  <a:cubicBezTo>
                    <a:pt x="1" y="13721"/>
                    <a:pt x="66" y="13777"/>
                    <a:pt x="130" y="13777"/>
                  </a:cubicBezTo>
                  <a:cubicBezTo>
                    <a:pt x="169" y="13777"/>
                    <a:pt x="207" y="13756"/>
                    <a:pt x="225" y="13707"/>
                  </a:cubicBezTo>
                  <a:lnTo>
                    <a:pt x="4952" y="3"/>
                  </a:lnTo>
                  <a:cubicBezTo>
                    <a:pt x="4951" y="1"/>
                    <a:pt x="4950" y="1"/>
                    <a:pt x="4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296575" y="1149025"/>
              <a:ext cx="123500" cy="344425"/>
            </a:xfrm>
            <a:custGeom>
              <a:avLst/>
              <a:gdLst/>
              <a:ahLst/>
              <a:cxnLst/>
              <a:rect l="l" t="t" r="r" b="b"/>
              <a:pathLst>
                <a:path w="4940" h="13777" extrusionOk="0">
                  <a:moveTo>
                    <a:pt x="4937" y="1"/>
                  </a:moveTo>
                  <a:cubicBezTo>
                    <a:pt x="4787" y="1"/>
                    <a:pt x="70" y="13647"/>
                    <a:pt x="23" y="13647"/>
                  </a:cubicBezTo>
                  <a:cubicBezTo>
                    <a:pt x="0" y="13721"/>
                    <a:pt x="61" y="13777"/>
                    <a:pt x="121" y="13777"/>
                  </a:cubicBezTo>
                  <a:cubicBezTo>
                    <a:pt x="158" y="13777"/>
                    <a:pt x="195" y="13756"/>
                    <a:pt x="213" y="13707"/>
                  </a:cubicBezTo>
                  <a:lnTo>
                    <a:pt x="4940" y="3"/>
                  </a:lnTo>
                  <a:cubicBezTo>
                    <a:pt x="4939" y="1"/>
                    <a:pt x="4938" y="1"/>
                    <a:pt x="4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741125" y="1765175"/>
              <a:ext cx="123825" cy="344500"/>
            </a:xfrm>
            <a:custGeom>
              <a:avLst/>
              <a:gdLst/>
              <a:ahLst/>
              <a:cxnLst/>
              <a:rect l="l" t="t" r="r" b="b"/>
              <a:pathLst>
                <a:path w="4953" h="13780" extrusionOk="0">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625950" y="3725525"/>
              <a:ext cx="123800" cy="344300"/>
            </a:xfrm>
            <a:custGeom>
              <a:avLst/>
              <a:gdLst/>
              <a:ahLst/>
              <a:cxnLst/>
              <a:rect l="l" t="t" r="r" b="b"/>
              <a:pathLst>
                <a:path w="4952" h="13772" extrusionOk="0">
                  <a:moveTo>
                    <a:pt x="4949" y="1"/>
                  </a:moveTo>
                  <a:cubicBezTo>
                    <a:pt x="4788" y="1"/>
                    <a:pt x="74" y="13636"/>
                    <a:pt x="23" y="13636"/>
                  </a:cubicBezTo>
                  <a:cubicBezTo>
                    <a:pt x="23" y="13636"/>
                    <a:pt x="23" y="13636"/>
                    <a:pt x="23" y="13636"/>
                  </a:cubicBezTo>
                  <a:lnTo>
                    <a:pt x="23" y="13636"/>
                  </a:lnTo>
                  <a:cubicBezTo>
                    <a:pt x="0" y="13717"/>
                    <a:pt x="62" y="13771"/>
                    <a:pt x="125" y="13771"/>
                  </a:cubicBezTo>
                  <a:cubicBezTo>
                    <a:pt x="164" y="13771"/>
                    <a:pt x="203" y="13752"/>
                    <a:pt x="225" y="13707"/>
                  </a:cubicBezTo>
                  <a:lnTo>
                    <a:pt x="4952" y="3"/>
                  </a:lnTo>
                  <a:cubicBezTo>
                    <a:pt x="4951" y="2"/>
                    <a:pt x="4950" y="1"/>
                    <a:pt x="4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210350" y="2923950"/>
              <a:ext cx="148125" cy="413775"/>
            </a:xfrm>
            <a:custGeom>
              <a:avLst/>
              <a:gdLst/>
              <a:ahLst/>
              <a:cxnLst/>
              <a:rect l="l" t="t" r="r" b="b"/>
              <a:pathLst>
                <a:path w="5925" h="16551" extrusionOk="0">
                  <a:moveTo>
                    <a:pt x="5922" y="0"/>
                  </a:moveTo>
                  <a:cubicBezTo>
                    <a:pt x="5767" y="0"/>
                    <a:pt x="82" y="16409"/>
                    <a:pt x="31" y="16409"/>
                  </a:cubicBezTo>
                  <a:cubicBezTo>
                    <a:pt x="31" y="16409"/>
                    <a:pt x="31" y="16409"/>
                    <a:pt x="31" y="16409"/>
                  </a:cubicBezTo>
                  <a:lnTo>
                    <a:pt x="31" y="16409"/>
                  </a:lnTo>
                  <a:cubicBezTo>
                    <a:pt x="1" y="16492"/>
                    <a:pt x="69" y="16550"/>
                    <a:pt x="136" y="16550"/>
                  </a:cubicBezTo>
                  <a:cubicBezTo>
                    <a:pt x="176" y="16550"/>
                    <a:pt x="215" y="16530"/>
                    <a:pt x="233" y="16481"/>
                  </a:cubicBezTo>
                  <a:lnTo>
                    <a:pt x="5924" y="3"/>
                  </a:lnTo>
                  <a:cubicBezTo>
                    <a:pt x="5924" y="1"/>
                    <a:pt x="5923" y="0"/>
                    <a:pt x="5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719225" y="4087200"/>
              <a:ext cx="147925" cy="413550"/>
            </a:xfrm>
            <a:custGeom>
              <a:avLst/>
              <a:gdLst/>
              <a:ahLst/>
              <a:cxnLst/>
              <a:rect l="l" t="t" r="r" b="b"/>
              <a:pathLst>
                <a:path w="5917" h="16542" extrusionOk="0">
                  <a:moveTo>
                    <a:pt x="5915" y="0"/>
                  </a:moveTo>
                  <a:cubicBezTo>
                    <a:pt x="5760" y="0"/>
                    <a:pt x="87" y="16409"/>
                    <a:pt x="23" y="16409"/>
                  </a:cubicBezTo>
                  <a:cubicBezTo>
                    <a:pt x="23" y="16409"/>
                    <a:pt x="23" y="16409"/>
                    <a:pt x="23" y="16409"/>
                  </a:cubicBezTo>
                  <a:lnTo>
                    <a:pt x="23" y="16409"/>
                  </a:lnTo>
                  <a:cubicBezTo>
                    <a:pt x="1" y="16485"/>
                    <a:pt x="65" y="16541"/>
                    <a:pt x="130" y="16541"/>
                  </a:cubicBezTo>
                  <a:cubicBezTo>
                    <a:pt x="167" y="16541"/>
                    <a:pt x="204" y="16523"/>
                    <a:pt x="226" y="16480"/>
                  </a:cubicBezTo>
                  <a:lnTo>
                    <a:pt x="5917" y="2"/>
                  </a:lnTo>
                  <a:cubicBezTo>
                    <a:pt x="5916" y="1"/>
                    <a:pt x="5916" y="0"/>
                    <a:pt x="5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013750" y="2573025"/>
              <a:ext cx="220000" cy="619425"/>
            </a:xfrm>
            <a:custGeom>
              <a:avLst/>
              <a:gdLst/>
              <a:ahLst/>
              <a:cxnLst/>
              <a:rect l="l" t="t" r="r" b="b"/>
              <a:pathLst>
                <a:path w="8800" h="24777" extrusionOk="0">
                  <a:moveTo>
                    <a:pt x="8798" y="1"/>
                  </a:moveTo>
                  <a:cubicBezTo>
                    <a:pt x="8634" y="1"/>
                    <a:pt x="76" y="24636"/>
                    <a:pt x="13" y="24636"/>
                  </a:cubicBezTo>
                  <a:cubicBezTo>
                    <a:pt x="13" y="24636"/>
                    <a:pt x="13" y="24636"/>
                    <a:pt x="13" y="24636"/>
                  </a:cubicBezTo>
                  <a:lnTo>
                    <a:pt x="13" y="24636"/>
                  </a:lnTo>
                  <a:cubicBezTo>
                    <a:pt x="1" y="24696"/>
                    <a:pt x="25" y="24755"/>
                    <a:pt x="84" y="24767"/>
                  </a:cubicBezTo>
                  <a:cubicBezTo>
                    <a:pt x="96" y="24773"/>
                    <a:pt x="110" y="24776"/>
                    <a:pt x="123" y="24776"/>
                  </a:cubicBezTo>
                  <a:cubicBezTo>
                    <a:pt x="160" y="24776"/>
                    <a:pt x="197" y="24752"/>
                    <a:pt x="215" y="24708"/>
                  </a:cubicBezTo>
                  <a:lnTo>
                    <a:pt x="8800" y="2"/>
                  </a:lnTo>
                  <a:cubicBezTo>
                    <a:pt x="8799" y="1"/>
                    <a:pt x="8799" y="1"/>
                    <a:pt x="8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09775" y="3588050"/>
              <a:ext cx="220300" cy="619400"/>
            </a:xfrm>
            <a:custGeom>
              <a:avLst/>
              <a:gdLst/>
              <a:ahLst/>
              <a:cxnLst/>
              <a:rect l="l" t="t" r="r" b="b"/>
              <a:pathLst>
                <a:path w="8812" h="24776" extrusionOk="0">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217975" y="2573025"/>
              <a:ext cx="148100" cy="413750"/>
            </a:xfrm>
            <a:custGeom>
              <a:avLst/>
              <a:gdLst/>
              <a:ahLst/>
              <a:cxnLst/>
              <a:rect l="l" t="t" r="r" b="b"/>
              <a:pathLst>
                <a:path w="5924" h="16550" extrusionOk="0">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201375" y="3008200"/>
              <a:ext cx="147925" cy="413625"/>
            </a:xfrm>
            <a:custGeom>
              <a:avLst/>
              <a:gdLst/>
              <a:ahLst/>
              <a:cxnLst/>
              <a:rect l="l" t="t" r="r" b="b"/>
              <a:pathLst>
                <a:path w="5917" h="16545" extrusionOk="0">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958125" y="3078425"/>
              <a:ext cx="147925" cy="413650"/>
            </a:xfrm>
            <a:custGeom>
              <a:avLst/>
              <a:gdLst/>
              <a:ahLst/>
              <a:cxnLst/>
              <a:rect l="l" t="t" r="r" b="b"/>
              <a:pathLst>
                <a:path w="5917" h="16546" extrusionOk="0">
                  <a:moveTo>
                    <a:pt x="5914" y="1"/>
                  </a:moveTo>
                  <a:cubicBezTo>
                    <a:pt x="5748" y="1"/>
                    <a:pt x="75" y="16410"/>
                    <a:pt x="23" y="16410"/>
                  </a:cubicBezTo>
                  <a:cubicBezTo>
                    <a:pt x="23" y="16410"/>
                    <a:pt x="23" y="16410"/>
                    <a:pt x="23" y="16410"/>
                  </a:cubicBezTo>
                  <a:lnTo>
                    <a:pt x="23" y="16410"/>
                  </a:lnTo>
                  <a:cubicBezTo>
                    <a:pt x="1" y="16491"/>
                    <a:pt x="62" y="16545"/>
                    <a:pt x="123" y="16545"/>
                  </a:cubicBezTo>
                  <a:cubicBezTo>
                    <a:pt x="159" y="16545"/>
                    <a:pt x="196" y="16526"/>
                    <a:pt x="214" y="16481"/>
                  </a:cubicBezTo>
                  <a:lnTo>
                    <a:pt x="5917" y="3"/>
                  </a:lnTo>
                  <a:cubicBezTo>
                    <a:pt x="5916" y="2"/>
                    <a:pt x="5915" y="1"/>
                    <a:pt x="5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779125" y="3595175"/>
              <a:ext cx="147750" cy="413425"/>
            </a:xfrm>
            <a:custGeom>
              <a:avLst/>
              <a:gdLst/>
              <a:ahLst/>
              <a:cxnLst/>
              <a:rect l="l" t="t" r="r" b="b"/>
              <a:pathLst>
                <a:path w="5910" h="16537" extrusionOk="0">
                  <a:moveTo>
                    <a:pt x="5907" y="0"/>
                  </a:moveTo>
                  <a:cubicBezTo>
                    <a:pt x="5745" y="0"/>
                    <a:pt x="63" y="16421"/>
                    <a:pt x="16" y="16421"/>
                  </a:cubicBezTo>
                  <a:cubicBezTo>
                    <a:pt x="1" y="16488"/>
                    <a:pt x="61" y="16537"/>
                    <a:pt x="120" y="16537"/>
                  </a:cubicBezTo>
                  <a:cubicBezTo>
                    <a:pt x="154" y="16537"/>
                    <a:pt x="188" y="16520"/>
                    <a:pt x="206" y="16480"/>
                  </a:cubicBezTo>
                  <a:lnTo>
                    <a:pt x="5909" y="2"/>
                  </a:lnTo>
                  <a:cubicBezTo>
                    <a:pt x="5909" y="1"/>
                    <a:pt x="5908" y="0"/>
                    <a:pt x="5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268175" y="1985150"/>
              <a:ext cx="148200" cy="413775"/>
            </a:xfrm>
            <a:custGeom>
              <a:avLst/>
              <a:gdLst/>
              <a:ahLst/>
              <a:cxnLst/>
              <a:rect l="l" t="t" r="r" b="b"/>
              <a:pathLst>
                <a:path w="5928" h="16551" extrusionOk="0">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013500" y="1330000"/>
              <a:ext cx="148225" cy="413800"/>
            </a:xfrm>
            <a:custGeom>
              <a:avLst/>
              <a:gdLst/>
              <a:ahLst/>
              <a:cxnLst/>
              <a:rect l="l" t="t" r="r" b="b"/>
              <a:pathLst>
                <a:path w="5929" h="16552" extrusionOk="0">
                  <a:moveTo>
                    <a:pt x="5926" y="1"/>
                  </a:moveTo>
                  <a:cubicBezTo>
                    <a:pt x="5764" y="1"/>
                    <a:pt x="82" y="16421"/>
                    <a:pt x="23" y="16421"/>
                  </a:cubicBezTo>
                  <a:cubicBezTo>
                    <a:pt x="0" y="16495"/>
                    <a:pt x="66" y="16551"/>
                    <a:pt x="130" y="16551"/>
                  </a:cubicBezTo>
                  <a:cubicBezTo>
                    <a:pt x="169" y="16551"/>
                    <a:pt x="207" y="16530"/>
                    <a:pt x="225" y="16481"/>
                  </a:cubicBezTo>
                  <a:lnTo>
                    <a:pt x="5928" y="15"/>
                  </a:lnTo>
                  <a:lnTo>
                    <a:pt x="5928" y="3"/>
                  </a:lnTo>
                  <a:cubicBezTo>
                    <a:pt x="5928" y="1"/>
                    <a:pt x="5927" y="1"/>
                    <a:pt x="5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495150" y="4087200"/>
              <a:ext cx="147925" cy="413550"/>
            </a:xfrm>
            <a:custGeom>
              <a:avLst/>
              <a:gdLst/>
              <a:ahLst/>
              <a:cxnLst/>
              <a:rect l="l" t="t" r="r" b="b"/>
              <a:pathLst>
                <a:path w="5917" h="16542" extrusionOk="0">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720175" y="3814550"/>
              <a:ext cx="147925" cy="413625"/>
            </a:xfrm>
            <a:custGeom>
              <a:avLst/>
              <a:gdLst/>
              <a:ahLst/>
              <a:cxnLst/>
              <a:rect l="l" t="t" r="r" b="b"/>
              <a:pathLst>
                <a:path w="5917" h="16545" extrusionOk="0">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450050" y="4154175"/>
              <a:ext cx="148200" cy="413650"/>
            </a:xfrm>
            <a:custGeom>
              <a:avLst/>
              <a:gdLst/>
              <a:ahLst/>
              <a:cxnLst/>
              <a:rect l="l" t="t" r="r" b="b"/>
              <a:pathLst>
                <a:path w="5928" h="16546" extrusionOk="0">
                  <a:moveTo>
                    <a:pt x="5925" y="0"/>
                  </a:moveTo>
                  <a:cubicBezTo>
                    <a:pt x="5763" y="0"/>
                    <a:pt x="81" y="16421"/>
                    <a:pt x="22" y="16421"/>
                  </a:cubicBezTo>
                  <a:cubicBezTo>
                    <a:pt x="0" y="16494"/>
                    <a:pt x="64" y="16545"/>
                    <a:pt x="128" y="16545"/>
                  </a:cubicBezTo>
                  <a:cubicBezTo>
                    <a:pt x="167" y="16545"/>
                    <a:pt x="206" y="16526"/>
                    <a:pt x="225" y="16480"/>
                  </a:cubicBezTo>
                  <a:lnTo>
                    <a:pt x="5928" y="14"/>
                  </a:lnTo>
                  <a:lnTo>
                    <a:pt x="5928" y="2"/>
                  </a:lnTo>
                  <a:cubicBezTo>
                    <a:pt x="5927" y="1"/>
                    <a:pt x="5926" y="0"/>
                    <a:pt x="5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115600" y="4072900"/>
              <a:ext cx="147925" cy="413650"/>
            </a:xfrm>
            <a:custGeom>
              <a:avLst/>
              <a:gdLst/>
              <a:ahLst/>
              <a:cxnLst/>
              <a:rect l="l" t="t" r="r" b="b"/>
              <a:pathLst>
                <a:path w="5917" h="16546" extrusionOk="0">
                  <a:moveTo>
                    <a:pt x="5914" y="1"/>
                  </a:moveTo>
                  <a:cubicBezTo>
                    <a:pt x="5748" y="1"/>
                    <a:pt x="74" y="16409"/>
                    <a:pt x="23" y="16409"/>
                  </a:cubicBezTo>
                  <a:cubicBezTo>
                    <a:pt x="23" y="16409"/>
                    <a:pt x="23" y="16409"/>
                    <a:pt x="23" y="16409"/>
                  </a:cubicBezTo>
                  <a:lnTo>
                    <a:pt x="23" y="16409"/>
                  </a:lnTo>
                  <a:cubicBezTo>
                    <a:pt x="0" y="16491"/>
                    <a:pt x="61" y="16545"/>
                    <a:pt x="125" y="16545"/>
                  </a:cubicBezTo>
                  <a:cubicBezTo>
                    <a:pt x="163" y="16545"/>
                    <a:pt x="203" y="16526"/>
                    <a:pt x="225" y="16481"/>
                  </a:cubicBezTo>
                  <a:lnTo>
                    <a:pt x="5916" y="3"/>
                  </a:lnTo>
                  <a:cubicBezTo>
                    <a:pt x="5916" y="1"/>
                    <a:pt x="5915" y="1"/>
                    <a:pt x="5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454125" y="1823250"/>
              <a:ext cx="261825" cy="737575"/>
            </a:xfrm>
            <a:custGeom>
              <a:avLst/>
              <a:gdLst/>
              <a:ahLst/>
              <a:cxnLst/>
              <a:rect l="l" t="t" r="r" b="b"/>
              <a:pathLst>
                <a:path w="10473" h="29503" extrusionOk="0">
                  <a:moveTo>
                    <a:pt x="10471" y="0"/>
                  </a:moveTo>
                  <a:cubicBezTo>
                    <a:pt x="10303" y="0"/>
                    <a:pt x="87" y="29362"/>
                    <a:pt x="31" y="29362"/>
                  </a:cubicBezTo>
                  <a:cubicBezTo>
                    <a:pt x="31" y="29362"/>
                    <a:pt x="31" y="29362"/>
                    <a:pt x="31" y="29362"/>
                  </a:cubicBezTo>
                  <a:lnTo>
                    <a:pt x="31" y="29362"/>
                  </a:lnTo>
                  <a:cubicBezTo>
                    <a:pt x="1" y="29444"/>
                    <a:pt x="65" y="29503"/>
                    <a:pt x="128" y="29503"/>
                  </a:cubicBezTo>
                  <a:cubicBezTo>
                    <a:pt x="166" y="29503"/>
                    <a:pt x="204" y="29482"/>
                    <a:pt x="221" y="29434"/>
                  </a:cubicBezTo>
                  <a:lnTo>
                    <a:pt x="10473" y="1"/>
                  </a:lnTo>
                  <a:cubicBezTo>
                    <a:pt x="10472" y="1"/>
                    <a:pt x="10472" y="0"/>
                    <a:pt x="10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07250" y="3989550"/>
              <a:ext cx="148225" cy="413650"/>
            </a:xfrm>
            <a:custGeom>
              <a:avLst/>
              <a:gdLst/>
              <a:ahLst/>
              <a:cxnLst/>
              <a:rect l="l" t="t" r="r" b="b"/>
              <a:pathLst>
                <a:path w="5929" h="16546" extrusionOk="0">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872600" y="3459450"/>
              <a:ext cx="319175" cy="901475"/>
            </a:xfrm>
            <a:custGeom>
              <a:avLst/>
              <a:gdLst/>
              <a:ahLst/>
              <a:cxnLst/>
              <a:rect l="l" t="t" r="r" b="b"/>
              <a:pathLst>
                <a:path w="12767" h="36059" extrusionOk="0">
                  <a:moveTo>
                    <a:pt x="12766" y="1"/>
                  </a:moveTo>
                  <a:cubicBezTo>
                    <a:pt x="12597" y="1"/>
                    <a:pt x="71" y="35923"/>
                    <a:pt x="15" y="35923"/>
                  </a:cubicBezTo>
                  <a:cubicBezTo>
                    <a:pt x="15" y="35923"/>
                    <a:pt x="15" y="35923"/>
                    <a:pt x="15" y="35923"/>
                  </a:cubicBezTo>
                  <a:lnTo>
                    <a:pt x="15" y="35923"/>
                  </a:lnTo>
                  <a:cubicBezTo>
                    <a:pt x="0" y="36005"/>
                    <a:pt x="60" y="36059"/>
                    <a:pt x="121" y="36059"/>
                  </a:cubicBezTo>
                  <a:cubicBezTo>
                    <a:pt x="158" y="36059"/>
                    <a:pt x="195" y="36039"/>
                    <a:pt x="218" y="35994"/>
                  </a:cubicBezTo>
                  <a:lnTo>
                    <a:pt x="12767" y="2"/>
                  </a:lnTo>
                  <a:cubicBezTo>
                    <a:pt x="12766" y="1"/>
                    <a:pt x="12766" y="1"/>
                    <a:pt x="12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38475" y="3466600"/>
              <a:ext cx="366175" cy="1034275"/>
            </a:xfrm>
            <a:custGeom>
              <a:avLst/>
              <a:gdLst/>
              <a:ahLst/>
              <a:cxnLst/>
              <a:rect l="l" t="t" r="r" b="b"/>
              <a:pathLst>
                <a:path w="14647" h="41371" extrusionOk="0">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16575" y="2573050"/>
              <a:ext cx="366000" cy="1034050"/>
            </a:xfrm>
            <a:custGeom>
              <a:avLst/>
              <a:gdLst/>
              <a:ahLst/>
              <a:cxnLst/>
              <a:rect l="l" t="t" r="r" b="b"/>
              <a:pathLst>
                <a:path w="14640" h="41362" extrusionOk="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458500" y="1149050"/>
              <a:ext cx="365550" cy="1034175"/>
            </a:xfrm>
            <a:custGeom>
              <a:avLst/>
              <a:gdLst/>
              <a:ahLst/>
              <a:cxnLst/>
              <a:rect l="l" t="t" r="r" b="b"/>
              <a:pathLst>
                <a:path w="14622" h="41367" extrusionOk="0">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248275" y="1149050"/>
              <a:ext cx="365525" cy="1034175"/>
            </a:xfrm>
            <a:custGeom>
              <a:avLst/>
              <a:gdLst/>
              <a:ahLst/>
              <a:cxnLst/>
              <a:rect l="l" t="t" r="r" b="b"/>
              <a:pathLst>
                <a:path w="14621" h="41367" extrusionOk="0">
                  <a:moveTo>
                    <a:pt x="14620" y="1"/>
                  </a:moveTo>
                  <a:cubicBezTo>
                    <a:pt x="14451" y="1"/>
                    <a:pt x="80" y="41221"/>
                    <a:pt x="12" y="41221"/>
                  </a:cubicBezTo>
                  <a:cubicBezTo>
                    <a:pt x="12" y="41221"/>
                    <a:pt x="12" y="41221"/>
                    <a:pt x="12" y="41221"/>
                  </a:cubicBezTo>
                  <a:lnTo>
                    <a:pt x="12" y="41221"/>
                  </a:lnTo>
                  <a:cubicBezTo>
                    <a:pt x="0" y="41281"/>
                    <a:pt x="24" y="41340"/>
                    <a:pt x="83" y="41364"/>
                  </a:cubicBezTo>
                  <a:cubicBezTo>
                    <a:pt x="91" y="41366"/>
                    <a:pt x="100" y="41367"/>
                    <a:pt x="108" y="41367"/>
                  </a:cubicBezTo>
                  <a:cubicBezTo>
                    <a:pt x="150" y="41367"/>
                    <a:pt x="194" y="41342"/>
                    <a:pt x="214" y="41293"/>
                  </a:cubicBezTo>
                  <a:lnTo>
                    <a:pt x="14621" y="2"/>
                  </a:lnTo>
                  <a:cubicBezTo>
                    <a:pt x="14621" y="1"/>
                    <a:pt x="14620" y="1"/>
                    <a:pt x="14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308725" y="1149050"/>
              <a:ext cx="300075" cy="847850"/>
            </a:xfrm>
            <a:custGeom>
              <a:avLst/>
              <a:gdLst/>
              <a:ahLst/>
              <a:cxnLst/>
              <a:rect l="l" t="t" r="r" b="b"/>
              <a:pathLst>
                <a:path w="12003" h="33914" extrusionOk="0">
                  <a:moveTo>
                    <a:pt x="12001" y="1"/>
                  </a:moveTo>
                  <a:cubicBezTo>
                    <a:pt x="11833" y="1"/>
                    <a:pt x="80" y="33768"/>
                    <a:pt x="13" y="33768"/>
                  </a:cubicBezTo>
                  <a:cubicBezTo>
                    <a:pt x="13" y="33768"/>
                    <a:pt x="13" y="33768"/>
                    <a:pt x="13" y="33768"/>
                  </a:cubicBezTo>
                  <a:lnTo>
                    <a:pt x="13" y="33768"/>
                  </a:lnTo>
                  <a:cubicBezTo>
                    <a:pt x="1" y="33827"/>
                    <a:pt x="25" y="33887"/>
                    <a:pt x="84" y="33911"/>
                  </a:cubicBezTo>
                  <a:cubicBezTo>
                    <a:pt x="92" y="33913"/>
                    <a:pt x="100" y="33914"/>
                    <a:pt x="109" y="33914"/>
                  </a:cubicBezTo>
                  <a:cubicBezTo>
                    <a:pt x="151" y="33914"/>
                    <a:pt x="195" y="33889"/>
                    <a:pt x="215" y="33839"/>
                  </a:cubicBezTo>
                  <a:lnTo>
                    <a:pt x="12002" y="2"/>
                  </a:lnTo>
                  <a:cubicBezTo>
                    <a:pt x="12002" y="1"/>
                    <a:pt x="12002" y="1"/>
                    <a:pt x="12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575950" y="1149050"/>
              <a:ext cx="377400" cy="1067100"/>
            </a:xfrm>
            <a:custGeom>
              <a:avLst/>
              <a:gdLst/>
              <a:ahLst/>
              <a:cxnLst/>
              <a:rect l="l" t="t" r="r" b="b"/>
              <a:pathLst>
                <a:path w="15096" h="42684" extrusionOk="0">
                  <a:moveTo>
                    <a:pt x="15095" y="1"/>
                  </a:moveTo>
                  <a:cubicBezTo>
                    <a:pt x="14926" y="1"/>
                    <a:pt x="90" y="42543"/>
                    <a:pt x="23" y="42543"/>
                  </a:cubicBezTo>
                  <a:cubicBezTo>
                    <a:pt x="23" y="42543"/>
                    <a:pt x="23" y="42543"/>
                    <a:pt x="23" y="42543"/>
                  </a:cubicBezTo>
                  <a:lnTo>
                    <a:pt x="23" y="42543"/>
                  </a:lnTo>
                  <a:cubicBezTo>
                    <a:pt x="0" y="42625"/>
                    <a:pt x="67" y="42684"/>
                    <a:pt x="131" y="42684"/>
                  </a:cubicBezTo>
                  <a:cubicBezTo>
                    <a:pt x="170" y="42684"/>
                    <a:pt x="207" y="42663"/>
                    <a:pt x="225" y="42614"/>
                  </a:cubicBezTo>
                  <a:lnTo>
                    <a:pt x="15096" y="2"/>
                  </a:lnTo>
                  <a:cubicBezTo>
                    <a:pt x="15096" y="1"/>
                    <a:pt x="15095" y="1"/>
                    <a:pt x="15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767750" y="3036775"/>
              <a:ext cx="300975" cy="847950"/>
            </a:xfrm>
            <a:custGeom>
              <a:avLst/>
              <a:gdLst/>
              <a:ahLst/>
              <a:cxnLst/>
              <a:rect l="l" t="t" r="r" b="b"/>
              <a:pathLst>
                <a:path w="12039" h="33918" extrusionOk="0">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762975" y="3566900"/>
              <a:ext cx="300700" cy="848100"/>
            </a:xfrm>
            <a:custGeom>
              <a:avLst/>
              <a:gdLst/>
              <a:ahLst/>
              <a:cxnLst/>
              <a:rect l="l" t="t" r="r" b="b"/>
              <a:pathLst>
                <a:path w="12028" h="33924" extrusionOk="0">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178650" y="2340875"/>
              <a:ext cx="616475" cy="1748650"/>
            </a:xfrm>
            <a:custGeom>
              <a:avLst/>
              <a:gdLst/>
              <a:ahLst/>
              <a:cxnLst/>
              <a:rect l="l" t="t" r="r" b="b"/>
              <a:pathLst>
                <a:path w="24659" h="69946" extrusionOk="0">
                  <a:moveTo>
                    <a:pt x="24658" y="1"/>
                  </a:moveTo>
                  <a:cubicBezTo>
                    <a:pt x="24489" y="1"/>
                    <a:pt x="88" y="69807"/>
                    <a:pt x="25" y="69807"/>
                  </a:cubicBezTo>
                  <a:cubicBezTo>
                    <a:pt x="25" y="69807"/>
                    <a:pt x="25" y="69807"/>
                    <a:pt x="25" y="69807"/>
                  </a:cubicBezTo>
                  <a:lnTo>
                    <a:pt x="25" y="69807"/>
                  </a:lnTo>
                  <a:cubicBezTo>
                    <a:pt x="1" y="69855"/>
                    <a:pt x="37" y="69915"/>
                    <a:pt x="96" y="69938"/>
                  </a:cubicBezTo>
                  <a:cubicBezTo>
                    <a:pt x="107" y="69944"/>
                    <a:pt x="118" y="69946"/>
                    <a:pt x="129" y="69946"/>
                  </a:cubicBezTo>
                  <a:cubicBezTo>
                    <a:pt x="168" y="69946"/>
                    <a:pt x="208" y="69916"/>
                    <a:pt x="227" y="69879"/>
                  </a:cubicBezTo>
                  <a:lnTo>
                    <a:pt x="24659" y="1"/>
                  </a:lnTo>
                  <a:cubicBezTo>
                    <a:pt x="24659" y="1"/>
                    <a:pt x="24658" y="1"/>
                    <a:pt x="246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669675" y="1751525"/>
              <a:ext cx="616450" cy="1748650"/>
            </a:xfrm>
            <a:custGeom>
              <a:avLst/>
              <a:gdLst/>
              <a:ahLst/>
              <a:cxnLst/>
              <a:rect l="l" t="t" r="r" b="b"/>
              <a:pathLst>
                <a:path w="24658" h="69946" extrusionOk="0">
                  <a:moveTo>
                    <a:pt x="24657" y="0"/>
                  </a:moveTo>
                  <a:cubicBezTo>
                    <a:pt x="24657" y="0"/>
                    <a:pt x="24657" y="1"/>
                    <a:pt x="24656" y="1"/>
                  </a:cubicBezTo>
                  <a:lnTo>
                    <a:pt x="24658" y="1"/>
                  </a:lnTo>
                  <a:cubicBezTo>
                    <a:pt x="24658" y="1"/>
                    <a:pt x="24658" y="0"/>
                    <a:pt x="24657" y="0"/>
                  </a:cubicBezTo>
                  <a:close/>
                  <a:moveTo>
                    <a:pt x="24646" y="1"/>
                  </a:moveTo>
                  <a:lnTo>
                    <a:pt x="24610" y="103"/>
                  </a:lnTo>
                  <a:lnTo>
                    <a:pt x="24610" y="103"/>
                  </a:lnTo>
                  <a:cubicBezTo>
                    <a:pt x="24636" y="40"/>
                    <a:pt x="24651" y="5"/>
                    <a:pt x="24656" y="1"/>
                  </a:cubicBezTo>
                  <a:close/>
                  <a:moveTo>
                    <a:pt x="24610" y="103"/>
                  </a:moveTo>
                  <a:lnTo>
                    <a:pt x="24610" y="103"/>
                  </a:lnTo>
                  <a:cubicBezTo>
                    <a:pt x="23409" y="3085"/>
                    <a:pt x="75" y="69807"/>
                    <a:pt x="24" y="69807"/>
                  </a:cubicBezTo>
                  <a:cubicBezTo>
                    <a:pt x="24" y="69807"/>
                    <a:pt x="24" y="69807"/>
                    <a:pt x="24" y="69807"/>
                  </a:cubicBezTo>
                  <a:lnTo>
                    <a:pt x="24" y="69807"/>
                  </a:lnTo>
                  <a:cubicBezTo>
                    <a:pt x="0" y="69855"/>
                    <a:pt x="36" y="69914"/>
                    <a:pt x="84" y="69938"/>
                  </a:cubicBezTo>
                  <a:cubicBezTo>
                    <a:pt x="97" y="69943"/>
                    <a:pt x="110" y="69946"/>
                    <a:pt x="122" y="69946"/>
                  </a:cubicBezTo>
                  <a:cubicBezTo>
                    <a:pt x="167" y="69946"/>
                    <a:pt x="208" y="69916"/>
                    <a:pt x="226" y="69879"/>
                  </a:cubicBezTo>
                  <a:lnTo>
                    <a:pt x="24610" y="10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060575" y="3212700"/>
              <a:ext cx="382975" cy="1082575"/>
            </a:xfrm>
            <a:custGeom>
              <a:avLst/>
              <a:gdLst/>
              <a:ahLst/>
              <a:cxnLst/>
              <a:rect l="l" t="t" r="r" b="b"/>
              <a:pathLst>
                <a:path w="15319" h="43303" extrusionOk="0">
                  <a:moveTo>
                    <a:pt x="15318" y="1"/>
                  </a:moveTo>
                  <a:cubicBezTo>
                    <a:pt x="15149" y="1"/>
                    <a:pt x="94" y="43162"/>
                    <a:pt x="31" y="43162"/>
                  </a:cubicBezTo>
                  <a:cubicBezTo>
                    <a:pt x="31" y="43162"/>
                    <a:pt x="31" y="43162"/>
                    <a:pt x="31" y="43162"/>
                  </a:cubicBezTo>
                  <a:lnTo>
                    <a:pt x="31" y="43162"/>
                  </a:lnTo>
                  <a:cubicBezTo>
                    <a:pt x="1" y="43244"/>
                    <a:pt x="70" y="43303"/>
                    <a:pt x="137" y="43303"/>
                  </a:cubicBezTo>
                  <a:cubicBezTo>
                    <a:pt x="176" y="43303"/>
                    <a:pt x="216" y="43282"/>
                    <a:pt x="233" y="43233"/>
                  </a:cubicBezTo>
                  <a:lnTo>
                    <a:pt x="15319" y="2"/>
                  </a:lnTo>
                  <a:cubicBezTo>
                    <a:pt x="15318" y="1"/>
                    <a:pt x="15318" y="1"/>
                    <a:pt x="1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475575" y="1149075"/>
              <a:ext cx="616325" cy="1748700"/>
            </a:xfrm>
            <a:custGeom>
              <a:avLst/>
              <a:gdLst/>
              <a:ahLst/>
              <a:cxnLst/>
              <a:rect l="l" t="t" r="r" b="b"/>
              <a:pathLst>
                <a:path w="24653" h="69948" extrusionOk="0">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8"/>
                  </a:cubicBezTo>
                  <a:lnTo>
                    <a:pt x="24652" y="1"/>
                  </a:lnTo>
                  <a:cubicBezTo>
                    <a:pt x="24652" y="0"/>
                    <a:pt x="24652" y="0"/>
                    <a:pt x="24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718350" y="2256350"/>
              <a:ext cx="616425" cy="1748575"/>
            </a:xfrm>
            <a:custGeom>
              <a:avLst/>
              <a:gdLst/>
              <a:ahLst/>
              <a:cxnLst/>
              <a:rect l="l" t="t" r="r" b="b"/>
              <a:pathLst>
                <a:path w="24657" h="69943" extrusionOk="0">
                  <a:moveTo>
                    <a:pt x="24644" y="0"/>
                  </a:moveTo>
                  <a:cubicBezTo>
                    <a:pt x="24487" y="0"/>
                    <a:pt x="74" y="69807"/>
                    <a:pt x="23" y="69807"/>
                  </a:cubicBezTo>
                  <a:cubicBezTo>
                    <a:pt x="23" y="69807"/>
                    <a:pt x="23" y="69807"/>
                    <a:pt x="23" y="69807"/>
                  </a:cubicBezTo>
                  <a:lnTo>
                    <a:pt x="23" y="69807"/>
                  </a:lnTo>
                  <a:cubicBezTo>
                    <a:pt x="0" y="69889"/>
                    <a:pt x="62" y="69943"/>
                    <a:pt x="122" y="69943"/>
                  </a:cubicBezTo>
                  <a:cubicBezTo>
                    <a:pt x="159" y="69943"/>
                    <a:pt x="195" y="69923"/>
                    <a:pt x="213" y="69879"/>
                  </a:cubicBezTo>
                  <a:lnTo>
                    <a:pt x="24657" y="1"/>
                  </a:lnTo>
                  <a:lnTo>
                    <a:pt x="24645" y="1"/>
                  </a:lnTo>
                  <a:cubicBezTo>
                    <a:pt x="24645" y="1"/>
                    <a:pt x="24645" y="0"/>
                    <a:pt x="24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943175" y="2004550"/>
              <a:ext cx="616625" cy="1748700"/>
            </a:xfrm>
            <a:custGeom>
              <a:avLst/>
              <a:gdLst/>
              <a:ahLst/>
              <a:cxnLst/>
              <a:rect l="l" t="t" r="r" b="b"/>
              <a:pathLst>
                <a:path w="24665" h="69948" extrusionOk="0">
                  <a:moveTo>
                    <a:pt x="24665" y="0"/>
                  </a:moveTo>
                  <a:lnTo>
                    <a:pt x="24658" y="20"/>
                  </a:lnTo>
                  <a:lnTo>
                    <a:pt x="24658" y="20"/>
                  </a:lnTo>
                  <a:cubicBezTo>
                    <a:pt x="24661" y="14"/>
                    <a:pt x="24663" y="12"/>
                    <a:pt x="24664" y="12"/>
                  </a:cubicBezTo>
                  <a:cubicBezTo>
                    <a:pt x="24664" y="12"/>
                    <a:pt x="24665" y="12"/>
                    <a:pt x="24665" y="12"/>
                  </a:cubicBezTo>
                  <a:lnTo>
                    <a:pt x="24665" y="0"/>
                  </a:lnTo>
                  <a:close/>
                  <a:moveTo>
                    <a:pt x="24658" y="20"/>
                  </a:moveTo>
                  <a:cubicBezTo>
                    <a:pt x="24178" y="906"/>
                    <a:pt x="98" y="69806"/>
                    <a:pt x="31" y="69806"/>
                  </a:cubicBezTo>
                  <a:cubicBezTo>
                    <a:pt x="31" y="69806"/>
                    <a:pt x="31" y="69806"/>
                    <a:pt x="31" y="69806"/>
                  </a:cubicBezTo>
                  <a:lnTo>
                    <a:pt x="31" y="69806"/>
                  </a:lnTo>
                  <a:cubicBezTo>
                    <a:pt x="1" y="69889"/>
                    <a:pt x="70" y="69947"/>
                    <a:pt x="136" y="69947"/>
                  </a:cubicBezTo>
                  <a:cubicBezTo>
                    <a:pt x="176" y="69947"/>
                    <a:pt x="215" y="69927"/>
                    <a:pt x="233" y="69878"/>
                  </a:cubicBezTo>
                  <a:lnTo>
                    <a:pt x="24658" y="2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828325" y="2752250"/>
              <a:ext cx="616600" cy="1748500"/>
            </a:xfrm>
            <a:custGeom>
              <a:avLst/>
              <a:gdLst/>
              <a:ahLst/>
              <a:cxnLst/>
              <a:rect l="l" t="t" r="r" b="b"/>
              <a:pathLst>
                <a:path w="24664" h="69940" extrusionOk="0">
                  <a:moveTo>
                    <a:pt x="24662" y="0"/>
                  </a:moveTo>
                  <a:cubicBezTo>
                    <a:pt x="24489" y="0"/>
                    <a:pt x="81" y="69807"/>
                    <a:pt x="29" y="69807"/>
                  </a:cubicBezTo>
                  <a:cubicBezTo>
                    <a:pt x="29" y="69807"/>
                    <a:pt x="29" y="69807"/>
                    <a:pt x="29" y="69807"/>
                  </a:cubicBezTo>
                  <a:lnTo>
                    <a:pt x="29" y="69807"/>
                  </a:lnTo>
                  <a:cubicBezTo>
                    <a:pt x="0" y="69887"/>
                    <a:pt x="64" y="69940"/>
                    <a:pt x="129" y="69940"/>
                  </a:cubicBezTo>
                  <a:cubicBezTo>
                    <a:pt x="170" y="69940"/>
                    <a:pt x="213" y="69918"/>
                    <a:pt x="231" y="69866"/>
                  </a:cubicBezTo>
                  <a:lnTo>
                    <a:pt x="24663" y="1"/>
                  </a:lnTo>
                  <a:cubicBezTo>
                    <a:pt x="24663" y="0"/>
                    <a:pt x="24663" y="0"/>
                    <a:pt x="24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4807125" y="2666225"/>
              <a:ext cx="616475" cy="1748525"/>
            </a:xfrm>
            <a:custGeom>
              <a:avLst/>
              <a:gdLst/>
              <a:ahLst/>
              <a:cxnLst/>
              <a:rect l="l" t="t" r="r" b="b"/>
              <a:pathLst>
                <a:path w="24659" h="69941" extrusionOk="0">
                  <a:moveTo>
                    <a:pt x="24658" y="0"/>
                  </a:moveTo>
                  <a:cubicBezTo>
                    <a:pt x="24489" y="0"/>
                    <a:pt x="76" y="69807"/>
                    <a:pt x="25" y="69807"/>
                  </a:cubicBezTo>
                  <a:cubicBezTo>
                    <a:pt x="25" y="69807"/>
                    <a:pt x="25" y="69807"/>
                    <a:pt x="25" y="69807"/>
                  </a:cubicBezTo>
                  <a:lnTo>
                    <a:pt x="25" y="69807"/>
                  </a:lnTo>
                  <a:cubicBezTo>
                    <a:pt x="1" y="69855"/>
                    <a:pt x="37" y="69914"/>
                    <a:pt x="84" y="69938"/>
                  </a:cubicBezTo>
                  <a:cubicBezTo>
                    <a:pt x="94" y="69940"/>
                    <a:pt x="104" y="69941"/>
                    <a:pt x="114" y="69941"/>
                  </a:cubicBezTo>
                  <a:cubicBezTo>
                    <a:pt x="163" y="69941"/>
                    <a:pt x="207" y="69916"/>
                    <a:pt x="227" y="69866"/>
                  </a:cubicBezTo>
                  <a:lnTo>
                    <a:pt x="24659" y="1"/>
                  </a:lnTo>
                  <a:cubicBezTo>
                    <a:pt x="24659" y="0"/>
                    <a:pt x="24658" y="0"/>
                    <a:pt x="246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901525" y="1636000"/>
              <a:ext cx="230675" cy="649075"/>
            </a:xfrm>
            <a:custGeom>
              <a:avLst/>
              <a:gdLst/>
              <a:ahLst/>
              <a:cxnLst/>
              <a:rect l="l" t="t" r="r" b="b"/>
              <a:pathLst>
                <a:path w="9227" h="25963" extrusionOk="0">
                  <a:moveTo>
                    <a:pt x="9225" y="1"/>
                  </a:moveTo>
                  <a:cubicBezTo>
                    <a:pt x="9057" y="1"/>
                    <a:pt x="75" y="25827"/>
                    <a:pt x="23" y="25827"/>
                  </a:cubicBezTo>
                  <a:cubicBezTo>
                    <a:pt x="23" y="25827"/>
                    <a:pt x="23" y="25827"/>
                    <a:pt x="23" y="25827"/>
                  </a:cubicBezTo>
                  <a:lnTo>
                    <a:pt x="23" y="25827"/>
                  </a:lnTo>
                  <a:cubicBezTo>
                    <a:pt x="1" y="25909"/>
                    <a:pt x="62" y="25963"/>
                    <a:pt x="123" y="25963"/>
                  </a:cubicBezTo>
                  <a:cubicBezTo>
                    <a:pt x="159" y="25963"/>
                    <a:pt x="196" y="25943"/>
                    <a:pt x="214" y="25898"/>
                  </a:cubicBezTo>
                  <a:lnTo>
                    <a:pt x="9227" y="2"/>
                  </a:lnTo>
                  <a:cubicBezTo>
                    <a:pt x="9226" y="1"/>
                    <a:pt x="9226" y="1"/>
                    <a:pt x="9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026075" y="1149050"/>
              <a:ext cx="230425" cy="649175"/>
            </a:xfrm>
            <a:custGeom>
              <a:avLst/>
              <a:gdLst/>
              <a:ahLst/>
              <a:cxnLst/>
              <a:rect l="l" t="t" r="r" b="b"/>
              <a:pathLst>
                <a:path w="9217" h="25967" extrusionOk="0">
                  <a:moveTo>
                    <a:pt x="9215" y="0"/>
                  </a:moveTo>
                  <a:cubicBezTo>
                    <a:pt x="9047" y="0"/>
                    <a:pt x="76" y="25826"/>
                    <a:pt x="13" y="25826"/>
                  </a:cubicBezTo>
                  <a:cubicBezTo>
                    <a:pt x="13" y="25826"/>
                    <a:pt x="13" y="25826"/>
                    <a:pt x="13" y="25826"/>
                  </a:cubicBezTo>
                  <a:lnTo>
                    <a:pt x="13" y="25826"/>
                  </a:lnTo>
                  <a:cubicBezTo>
                    <a:pt x="1" y="25886"/>
                    <a:pt x="25" y="25945"/>
                    <a:pt x="84" y="25957"/>
                  </a:cubicBezTo>
                  <a:cubicBezTo>
                    <a:pt x="97" y="25963"/>
                    <a:pt x="110" y="25966"/>
                    <a:pt x="123" y="25966"/>
                  </a:cubicBezTo>
                  <a:cubicBezTo>
                    <a:pt x="160" y="25966"/>
                    <a:pt x="198" y="25942"/>
                    <a:pt x="215" y="25898"/>
                  </a:cubicBezTo>
                  <a:lnTo>
                    <a:pt x="9216" y="2"/>
                  </a:lnTo>
                  <a:cubicBezTo>
                    <a:pt x="9216" y="1"/>
                    <a:pt x="9215" y="0"/>
                    <a:pt x="9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305025" y="1765175"/>
              <a:ext cx="123825" cy="344500"/>
            </a:xfrm>
            <a:custGeom>
              <a:avLst/>
              <a:gdLst/>
              <a:ahLst/>
              <a:cxnLst/>
              <a:rect l="l" t="t" r="r" b="b"/>
              <a:pathLst>
                <a:path w="4953" h="13780" extrusionOk="0">
                  <a:moveTo>
                    <a:pt x="4949" y="0"/>
                  </a:moveTo>
                  <a:cubicBezTo>
                    <a:pt x="4788" y="0"/>
                    <a:pt x="74" y="13647"/>
                    <a:pt x="23" y="13647"/>
                  </a:cubicBezTo>
                  <a:cubicBezTo>
                    <a:pt x="23" y="13647"/>
                    <a:pt x="23" y="13647"/>
                    <a:pt x="23" y="13647"/>
                  </a:cubicBezTo>
                  <a:lnTo>
                    <a:pt x="23" y="13647"/>
                  </a:lnTo>
                  <a:cubicBezTo>
                    <a:pt x="0" y="13723"/>
                    <a:pt x="65" y="13780"/>
                    <a:pt x="130" y="13780"/>
                  </a:cubicBezTo>
                  <a:cubicBezTo>
                    <a:pt x="167" y="13780"/>
                    <a:pt x="204" y="13762"/>
                    <a:pt x="225" y="13719"/>
                  </a:cubicBezTo>
                  <a:lnTo>
                    <a:pt x="4952" y="3"/>
                  </a:lnTo>
                  <a:cubicBezTo>
                    <a:pt x="4951" y="1"/>
                    <a:pt x="4950" y="0"/>
                    <a:pt x="49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189825" y="3725525"/>
              <a:ext cx="123825" cy="344300"/>
            </a:xfrm>
            <a:custGeom>
              <a:avLst/>
              <a:gdLst/>
              <a:ahLst/>
              <a:cxnLst/>
              <a:rect l="l" t="t" r="r" b="b"/>
              <a:pathLst>
                <a:path w="4953" h="13772" extrusionOk="0">
                  <a:moveTo>
                    <a:pt x="4950" y="1"/>
                  </a:moveTo>
                  <a:cubicBezTo>
                    <a:pt x="4788" y="1"/>
                    <a:pt x="75" y="13636"/>
                    <a:pt x="23" y="13636"/>
                  </a:cubicBezTo>
                  <a:cubicBezTo>
                    <a:pt x="23" y="13636"/>
                    <a:pt x="23" y="13636"/>
                    <a:pt x="23" y="13636"/>
                  </a:cubicBezTo>
                  <a:lnTo>
                    <a:pt x="23" y="13636"/>
                  </a:lnTo>
                  <a:cubicBezTo>
                    <a:pt x="1" y="13717"/>
                    <a:pt x="62" y="13771"/>
                    <a:pt x="126" y="13771"/>
                  </a:cubicBezTo>
                  <a:cubicBezTo>
                    <a:pt x="164" y="13771"/>
                    <a:pt x="203" y="13752"/>
                    <a:pt x="226" y="13707"/>
                  </a:cubicBezTo>
                  <a:lnTo>
                    <a:pt x="4952" y="3"/>
                  </a:lnTo>
                  <a:cubicBezTo>
                    <a:pt x="4952" y="2"/>
                    <a:pt x="4951" y="1"/>
                    <a:pt x="4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774425" y="2923950"/>
              <a:ext cx="148225" cy="413550"/>
            </a:xfrm>
            <a:custGeom>
              <a:avLst/>
              <a:gdLst/>
              <a:ahLst/>
              <a:cxnLst/>
              <a:rect l="l" t="t" r="r" b="b"/>
              <a:pathLst>
                <a:path w="5929" h="16542" extrusionOk="0">
                  <a:moveTo>
                    <a:pt x="5926" y="0"/>
                  </a:moveTo>
                  <a:cubicBezTo>
                    <a:pt x="5760" y="0"/>
                    <a:pt x="86" y="16409"/>
                    <a:pt x="23" y="16409"/>
                  </a:cubicBezTo>
                  <a:cubicBezTo>
                    <a:pt x="23" y="16409"/>
                    <a:pt x="23" y="16409"/>
                    <a:pt x="23" y="16409"/>
                  </a:cubicBezTo>
                  <a:lnTo>
                    <a:pt x="23" y="16409"/>
                  </a:lnTo>
                  <a:cubicBezTo>
                    <a:pt x="0" y="16485"/>
                    <a:pt x="70" y="16542"/>
                    <a:pt x="135" y="16542"/>
                  </a:cubicBezTo>
                  <a:cubicBezTo>
                    <a:pt x="172" y="16542"/>
                    <a:pt x="208" y="16524"/>
                    <a:pt x="225" y="16481"/>
                  </a:cubicBezTo>
                  <a:lnTo>
                    <a:pt x="5929" y="3"/>
                  </a:lnTo>
                  <a:cubicBezTo>
                    <a:pt x="5928" y="1"/>
                    <a:pt x="5927" y="0"/>
                    <a:pt x="5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016600" y="2418825"/>
              <a:ext cx="147925" cy="413650"/>
            </a:xfrm>
            <a:custGeom>
              <a:avLst/>
              <a:gdLst/>
              <a:ahLst/>
              <a:cxnLst/>
              <a:rect l="l" t="t" r="r" b="b"/>
              <a:pathLst>
                <a:path w="5917" h="16546" extrusionOk="0">
                  <a:moveTo>
                    <a:pt x="5914" y="1"/>
                  </a:moveTo>
                  <a:cubicBezTo>
                    <a:pt x="5752" y="1"/>
                    <a:pt x="74" y="16409"/>
                    <a:pt x="23" y="16409"/>
                  </a:cubicBezTo>
                  <a:cubicBezTo>
                    <a:pt x="23" y="16409"/>
                    <a:pt x="23" y="16409"/>
                    <a:pt x="23" y="16409"/>
                  </a:cubicBezTo>
                  <a:lnTo>
                    <a:pt x="23" y="16409"/>
                  </a:lnTo>
                  <a:cubicBezTo>
                    <a:pt x="0" y="16491"/>
                    <a:pt x="62" y="16545"/>
                    <a:pt x="125" y="16545"/>
                  </a:cubicBezTo>
                  <a:cubicBezTo>
                    <a:pt x="164" y="16545"/>
                    <a:pt x="203" y="16526"/>
                    <a:pt x="225" y="16481"/>
                  </a:cubicBezTo>
                  <a:lnTo>
                    <a:pt x="5916" y="3"/>
                  </a:lnTo>
                  <a:cubicBezTo>
                    <a:pt x="5916" y="1"/>
                    <a:pt x="5915" y="1"/>
                    <a:pt x="5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69925" y="2335775"/>
              <a:ext cx="148025" cy="413375"/>
            </a:xfrm>
            <a:custGeom>
              <a:avLst/>
              <a:gdLst/>
              <a:ahLst/>
              <a:cxnLst/>
              <a:rect l="l" t="t" r="r" b="b"/>
              <a:pathLst>
                <a:path w="5921" h="16535" extrusionOk="0">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283125" y="4087200"/>
              <a:ext cx="148225" cy="413550"/>
            </a:xfrm>
            <a:custGeom>
              <a:avLst/>
              <a:gdLst/>
              <a:ahLst/>
              <a:cxnLst/>
              <a:rect l="l" t="t" r="r" b="b"/>
              <a:pathLst>
                <a:path w="5929" h="16542" extrusionOk="0">
                  <a:moveTo>
                    <a:pt x="5926" y="0"/>
                  </a:moveTo>
                  <a:cubicBezTo>
                    <a:pt x="5760" y="0"/>
                    <a:pt x="86" y="16409"/>
                    <a:pt x="23" y="16409"/>
                  </a:cubicBezTo>
                  <a:cubicBezTo>
                    <a:pt x="23" y="16409"/>
                    <a:pt x="23" y="16409"/>
                    <a:pt x="23" y="16409"/>
                  </a:cubicBezTo>
                  <a:lnTo>
                    <a:pt x="23" y="16409"/>
                  </a:lnTo>
                  <a:cubicBezTo>
                    <a:pt x="0" y="16485"/>
                    <a:pt x="69" y="16541"/>
                    <a:pt x="135" y="16541"/>
                  </a:cubicBezTo>
                  <a:cubicBezTo>
                    <a:pt x="172" y="16541"/>
                    <a:pt x="208" y="16523"/>
                    <a:pt x="225" y="16480"/>
                  </a:cubicBezTo>
                  <a:lnTo>
                    <a:pt x="5928" y="2"/>
                  </a:lnTo>
                  <a:cubicBezTo>
                    <a:pt x="5928" y="1"/>
                    <a:pt x="5927" y="0"/>
                    <a:pt x="5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577650" y="2573025"/>
              <a:ext cx="219975" cy="619425"/>
            </a:xfrm>
            <a:custGeom>
              <a:avLst/>
              <a:gdLst/>
              <a:ahLst/>
              <a:cxnLst/>
              <a:rect l="l" t="t" r="r" b="b"/>
              <a:pathLst>
                <a:path w="8799" h="24777" extrusionOk="0">
                  <a:moveTo>
                    <a:pt x="8797" y="1"/>
                  </a:moveTo>
                  <a:cubicBezTo>
                    <a:pt x="8634" y="1"/>
                    <a:pt x="76" y="24636"/>
                    <a:pt x="12" y="24636"/>
                  </a:cubicBezTo>
                  <a:cubicBezTo>
                    <a:pt x="12" y="24636"/>
                    <a:pt x="12" y="24636"/>
                    <a:pt x="12" y="24636"/>
                  </a:cubicBezTo>
                  <a:lnTo>
                    <a:pt x="12" y="24636"/>
                  </a:lnTo>
                  <a:cubicBezTo>
                    <a:pt x="0" y="24696"/>
                    <a:pt x="24" y="24755"/>
                    <a:pt x="84" y="24767"/>
                  </a:cubicBezTo>
                  <a:cubicBezTo>
                    <a:pt x="99" y="24773"/>
                    <a:pt x="114" y="24776"/>
                    <a:pt x="129" y="24776"/>
                  </a:cubicBezTo>
                  <a:cubicBezTo>
                    <a:pt x="171" y="24776"/>
                    <a:pt x="206" y="24752"/>
                    <a:pt x="215" y="24708"/>
                  </a:cubicBezTo>
                  <a:lnTo>
                    <a:pt x="8799" y="2"/>
                  </a:lnTo>
                  <a:cubicBezTo>
                    <a:pt x="8799" y="1"/>
                    <a:pt x="8798" y="1"/>
                    <a:pt x="8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4522025" y="3078425"/>
              <a:ext cx="147925" cy="413650"/>
            </a:xfrm>
            <a:custGeom>
              <a:avLst/>
              <a:gdLst/>
              <a:ahLst/>
              <a:cxnLst/>
              <a:rect l="l" t="t" r="r" b="b"/>
              <a:pathLst>
                <a:path w="5917" h="16546" extrusionOk="0">
                  <a:moveTo>
                    <a:pt x="5914" y="1"/>
                  </a:moveTo>
                  <a:cubicBezTo>
                    <a:pt x="5748" y="1"/>
                    <a:pt x="74" y="16410"/>
                    <a:pt x="23" y="16410"/>
                  </a:cubicBezTo>
                  <a:cubicBezTo>
                    <a:pt x="23" y="16410"/>
                    <a:pt x="23" y="16410"/>
                    <a:pt x="23" y="16410"/>
                  </a:cubicBezTo>
                  <a:lnTo>
                    <a:pt x="23" y="16410"/>
                  </a:lnTo>
                  <a:cubicBezTo>
                    <a:pt x="0" y="16491"/>
                    <a:pt x="62" y="16545"/>
                    <a:pt x="125" y="16545"/>
                  </a:cubicBezTo>
                  <a:cubicBezTo>
                    <a:pt x="163" y="16545"/>
                    <a:pt x="203" y="16526"/>
                    <a:pt x="225" y="16481"/>
                  </a:cubicBezTo>
                  <a:lnTo>
                    <a:pt x="5916" y="3"/>
                  </a:lnTo>
                  <a:cubicBezTo>
                    <a:pt x="5916" y="2"/>
                    <a:pt x="5915" y="1"/>
                    <a:pt x="5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4342825" y="3595175"/>
              <a:ext cx="148225" cy="413625"/>
            </a:xfrm>
            <a:custGeom>
              <a:avLst/>
              <a:gdLst/>
              <a:ahLst/>
              <a:cxnLst/>
              <a:rect l="l" t="t" r="r" b="b"/>
              <a:pathLst>
                <a:path w="5929" h="16545" extrusionOk="0">
                  <a:moveTo>
                    <a:pt x="5926" y="0"/>
                  </a:moveTo>
                  <a:cubicBezTo>
                    <a:pt x="5760" y="0"/>
                    <a:pt x="86" y="16409"/>
                    <a:pt x="23" y="16409"/>
                  </a:cubicBezTo>
                  <a:cubicBezTo>
                    <a:pt x="23" y="16409"/>
                    <a:pt x="23" y="16409"/>
                    <a:pt x="23" y="16409"/>
                  </a:cubicBezTo>
                  <a:lnTo>
                    <a:pt x="23" y="16409"/>
                  </a:lnTo>
                  <a:cubicBezTo>
                    <a:pt x="1" y="16491"/>
                    <a:pt x="67" y="16545"/>
                    <a:pt x="131" y="16545"/>
                  </a:cubicBezTo>
                  <a:cubicBezTo>
                    <a:pt x="169" y="16545"/>
                    <a:pt x="208" y="16525"/>
                    <a:pt x="225" y="16480"/>
                  </a:cubicBezTo>
                  <a:lnTo>
                    <a:pt x="5929" y="2"/>
                  </a:lnTo>
                  <a:cubicBezTo>
                    <a:pt x="5928" y="1"/>
                    <a:pt x="5927" y="0"/>
                    <a:pt x="5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832350" y="1985150"/>
              <a:ext cx="147925" cy="413625"/>
            </a:xfrm>
            <a:custGeom>
              <a:avLst/>
              <a:gdLst/>
              <a:ahLst/>
              <a:cxnLst/>
              <a:rect l="l" t="t" r="r" b="b"/>
              <a:pathLst>
                <a:path w="5917" h="16545" extrusionOk="0">
                  <a:moveTo>
                    <a:pt x="5914" y="0"/>
                  </a:moveTo>
                  <a:cubicBezTo>
                    <a:pt x="5752" y="0"/>
                    <a:pt x="74" y="16409"/>
                    <a:pt x="23" y="16409"/>
                  </a:cubicBezTo>
                  <a:cubicBezTo>
                    <a:pt x="23" y="16409"/>
                    <a:pt x="23" y="16409"/>
                    <a:pt x="23" y="16409"/>
                  </a:cubicBezTo>
                  <a:lnTo>
                    <a:pt x="23" y="16409"/>
                  </a:lnTo>
                  <a:cubicBezTo>
                    <a:pt x="0" y="16491"/>
                    <a:pt x="62" y="16545"/>
                    <a:pt x="122" y="16545"/>
                  </a:cubicBezTo>
                  <a:cubicBezTo>
                    <a:pt x="159" y="16545"/>
                    <a:pt x="195" y="16525"/>
                    <a:pt x="213" y="16481"/>
                  </a:cubicBezTo>
                  <a:lnTo>
                    <a:pt x="5916" y="2"/>
                  </a:lnTo>
                  <a:cubicBezTo>
                    <a:pt x="5916" y="1"/>
                    <a:pt x="5915" y="0"/>
                    <a:pt x="5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577675" y="1330300"/>
              <a:ext cx="147925" cy="413650"/>
            </a:xfrm>
            <a:custGeom>
              <a:avLst/>
              <a:gdLst/>
              <a:ahLst/>
              <a:cxnLst/>
              <a:rect l="l" t="t" r="r" b="b"/>
              <a:pathLst>
                <a:path w="5917" h="16546" extrusionOk="0">
                  <a:moveTo>
                    <a:pt x="5914" y="1"/>
                  </a:moveTo>
                  <a:cubicBezTo>
                    <a:pt x="5748" y="1"/>
                    <a:pt x="74" y="16409"/>
                    <a:pt x="23" y="16409"/>
                  </a:cubicBezTo>
                  <a:cubicBezTo>
                    <a:pt x="23" y="16409"/>
                    <a:pt x="23" y="16409"/>
                    <a:pt x="23" y="16409"/>
                  </a:cubicBezTo>
                  <a:lnTo>
                    <a:pt x="23" y="16409"/>
                  </a:lnTo>
                  <a:cubicBezTo>
                    <a:pt x="1" y="16491"/>
                    <a:pt x="62" y="16545"/>
                    <a:pt x="123" y="16545"/>
                  </a:cubicBezTo>
                  <a:cubicBezTo>
                    <a:pt x="159" y="16545"/>
                    <a:pt x="196" y="16526"/>
                    <a:pt x="214" y="16481"/>
                  </a:cubicBezTo>
                  <a:lnTo>
                    <a:pt x="5917" y="3"/>
                  </a:lnTo>
                  <a:cubicBezTo>
                    <a:pt x="5916" y="1"/>
                    <a:pt x="5915" y="1"/>
                    <a:pt x="5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018025" y="1823250"/>
              <a:ext cx="261825" cy="737575"/>
            </a:xfrm>
            <a:custGeom>
              <a:avLst/>
              <a:gdLst/>
              <a:ahLst/>
              <a:cxnLst/>
              <a:rect l="l" t="t" r="r" b="b"/>
              <a:pathLst>
                <a:path w="10473" h="29503" extrusionOk="0">
                  <a:moveTo>
                    <a:pt x="10471" y="0"/>
                  </a:moveTo>
                  <a:cubicBezTo>
                    <a:pt x="10303" y="0"/>
                    <a:pt x="86" y="29362"/>
                    <a:pt x="30" y="29362"/>
                  </a:cubicBezTo>
                  <a:cubicBezTo>
                    <a:pt x="30" y="29362"/>
                    <a:pt x="30" y="29362"/>
                    <a:pt x="30" y="29362"/>
                  </a:cubicBezTo>
                  <a:lnTo>
                    <a:pt x="30" y="29362"/>
                  </a:lnTo>
                  <a:cubicBezTo>
                    <a:pt x="0" y="29444"/>
                    <a:pt x="69" y="29503"/>
                    <a:pt x="136" y="29503"/>
                  </a:cubicBezTo>
                  <a:cubicBezTo>
                    <a:pt x="176" y="29503"/>
                    <a:pt x="215" y="29482"/>
                    <a:pt x="233" y="29434"/>
                  </a:cubicBezTo>
                  <a:lnTo>
                    <a:pt x="10472" y="1"/>
                  </a:lnTo>
                  <a:cubicBezTo>
                    <a:pt x="10472" y="1"/>
                    <a:pt x="10471" y="0"/>
                    <a:pt x="10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4436550" y="3459450"/>
              <a:ext cx="319125" cy="901725"/>
            </a:xfrm>
            <a:custGeom>
              <a:avLst/>
              <a:gdLst/>
              <a:ahLst/>
              <a:cxnLst/>
              <a:rect l="l" t="t" r="r" b="b"/>
              <a:pathLst>
                <a:path w="12765" h="36069" extrusionOk="0">
                  <a:moveTo>
                    <a:pt x="12763" y="1"/>
                  </a:moveTo>
                  <a:cubicBezTo>
                    <a:pt x="12595" y="1"/>
                    <a:pt x="68" y="35923"/>
                    <a:pt x="13" y="35923"/>
                  </a:cubicBezTo>
                  <a:cubicBezTo>
                    <a:pt x="13" y="35923"/>
                    <a:pt x="13" y="35923"/>
                    <a:pt x="13" y="35923"/>
                  </a:cubicBezTo>
                  <a:lnTo>
                    <a:pt x="13" y="35923"/>
                  </a:lnTo>
                  <a:cubicBezTo>
                    <a:pt x="1" y="35982"/>
                    <a:pt x="24" y="36042"/>
                    <a:pt x="84" y="36066"/>
                  </a:cubicBezTo>
                  <a:cubicBezTo>
                    <a:pt x="92" y="36068"/>
                    <a:pt x="100" y="36069"/>
                    <a:pt x="109" y="36069"/>
                  </a:cubicBezTo>
                  <a:cubicBezTo>
                    <a:pt x="150" y="36069"/>
                    <a:pt x="195" y="36044"/>
                    <a:pt x="215" y="35994"/>
                  </a:cubicBezTo>
                  <a:lnTo>
                    <a:pt x="12764" y="2"/>
                  </a:lnTo>
                  <a:cubicBezTo>
                    <a:pt x="12764" y="1"/>
                    <a:pt x="12763" y="1"/>
                    <a:pt x="12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872625" y="1149050"/>
              <a:ext cx="300050" cy="847850"/>
            </a:xfrm>
            <a:custGeom>
              <a:avLst/>
              <a:gdLst/>
              <a:ahLst/>
              <a:cxnLst/>
              <a:rect l="l" t="t" r="r" b="b"/>
              <a:pathLst>
                <a:path w="12002" h="33914" extrusionOk="0">
                  <a:moveTo>
                    <a:pt x="12001" y="1"/>
                  </a:moveTo>
                  <a:cubicBezTo>
                    <a:pt x="11844" y="1"/>
                    <a:pt x="80" y="33768"/>
                    <a:pt x="12" y="33768"/>
                  </a:cubicBezTo>
                  <a:cubicBezTo>
                    <a:pt x="12" y="33768"/>
                    <a:pt x="12" y="33768"/>
                    <a:pt x="12" y="33768"/>
                  </a:cubicBezTo>
                  <a:lnTo>
                    <a:pt x="12" y="33768"/>
                  </a:lnTo>
                  <a:cubicBezTo>
                    <a:pt x="0" y="33827"/>
                    <a:pt x="24" y="33887"/>
                    <a:pt x="84" y="33911"/>
                  </a:cubicBezTo>
                  <a:cubicBezTo>
                    <a:pt x="92" y="33913"/>
                    <a:pt x="100" y="33914"/>
                    <a:pt x="109" y="33914"/>
                  </a:cubicBezTo>
                  <a:cubicBezTo>
                    <a:pt x="153" y="33914"/>
                    <a:pt x="205" y="33889"/>
                    <a:pt x="215" y="33839"/>
                  </a:cubicBezTo>
                  <a:lnTo>
                    <a:pt x="12002" y="2"/>
                  </a:lnTo>
                  <a:cubicBezTo>
                    <a:pt x="12002" y="1"/>
                    <a:pt x="12001" y="1"/>
                    <a:pt x="12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140025" y="1149050"/>
              <a:ext cx="377225" cy="1066975"/>
            </a:xfrm>
            <a:custGeom>
              <a:avLst/>
              <a:gdLst/>
              <a:ahLst/>
              <a:cxnLst/>
              <a:rect l="l" t="t" r="r" b="b"/>
              <a:pathLst>
                <a:path w="15089" h="42679" extrusionOk="0">
                  <a:moveTo>
                    <a:pt x="15087" y="1"/>
                  </a:moveTo>
                  <a:cubicBezTo>
                    <a:pt x="14919" y="1"/>
                    <a:pt x="83" y="42543"/>
                    <a:pt x="15" y="42543"/>
                  </a:cubicBezTo>
                  <a:cubicBezTo>
                    <a:pt x="15" y="42543"/>
                    <a:pt x="15" y="42543"/>
                    <a:pt x="15" y="42543"/>
                  </a:cubicBezTo>
                  <a:lnTo>
                    <a:pt x="15" y="42543"/>
                  </a:lnTo>
                  <a:cubicBezTo>
                    <a:pt x="0" y="42624"/>
                    <a:pt x="64" y="42678"/>
                    <a:pt x="126" y="42678"/>
                  </a:cubicBezTo>
                  <a:cubicBezTo>
                    <a:pt x="163" y="42678"/>
                    <a:pt x="199" y="42659"/>
                    <a:pt x="217" y="42614"/>
                  </a:cubicBezTo>
                  <a:lnTo>
                    <a:pt x="15088" y="2"/>
                  </a:lnTo>
                  <a:cubicBezTo>
                    <a:pt x="15088" y="1"/>
                    <a:pt x="15088" y="1"/>
                    <a:pt x="15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742750" y="2340875"/>
              <a:ext cx="616275" cy="1748375"/>
            </a:xfrm>
            <a:custGeom>
              <a:avLst/>
              <a:gdLst/>
              <a:ahLst/>
              <a:cxnLst/>
              <a:rect l="l" t="t" r="r" b="b"/>
              <a:pathLst>
                <a:path w="24651" h="69935" extrusionOk="0">
                  <a:moveTo>
                    <a:pt x="24650" y="1"/>
                  </a:moveTo>
                  <a:cubicBezTo>
                    <a:pt x="24480" y="1"/>
                    <a:pt x="80" y="69807"/>
                    <a:pt x="16" y="69807"/>
                  </a:cubicBezTo>
                  <a:cubicBezTo>
                    <a:pt x="16" y="69807"/>
                    <a:pt x="16" y="69807"/>
                    <a:pt x="16" y="69807"/>
                  </a:cubicBezTo>
                  <a:lnTo>
                    <a:pt x="16" y="69807"/>
                  </a:lnTo>
                  <a:cubicBezTo>
                    <a:pt x="1" y="69883"/>
                    <a:pt x="63" y="69935"/>
                    <a:pt x="125" y="69935"/>
                  </a:cubicBezTo>
                  <a:cubicBezTo>
                    <a:pt x="161" y="69935"/>
                    <a:pt x="197" y="69918"/>
                    <a:pt x="219" y="69879"/>
                  </a:cubicBezTo>
                  <a:lnTo>
                    <a:pt x="24650" y="1"/>
                  </a:lnTo>
                  <a:cubicBezTo>
                    <a:pt x="24650" y="1"/>
                    <a:pt x="24650" y="1"/>
                    <a:pt x="24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269775" y="1751525"/>
              <a:ext cx="616275" cy="1748375"/>
            </a:xfrm>
            <a:custGeom>
              <a:avLst/>
              <a:gdLst/>
              <a:ahLst/>
              <a:cxnLst/>
              <a:rect l="l" t="t" r="r" b="b"/>
              <a:pathLst>
                <a:path w="24651" h="69935" extrusionOk="0">
                  <a:moveTo>
                    <a:pt x="24649" y="0"/>
                  </a:moveTo>
                  <a:cubicBezTo>
                    <a:pt x="24480" y="0"/>
                    <a:pt x="68" y="69807"/>
                    <a:pt x="16" y="69807"/>
                  </a:cubicBezTo>
                  <a:cubicBezTo>
                    <a:pt x="16" y="69807"/>
                    <a:pt x="16" y="69807"/>
                    <a:pt x="16" y="69807"/>
                  </a:cubicBezTo>
                  <a:lnTo>
                    <a:pt x="16" y="69807"/>
                  </a:lnTo>
                  <a:cubicBezTo>
                    <a:pt x="1" y="69883"/>
                    <a:pt x="63" y="69934"/>
                    <a:pt x="125" y="69934"/>
                  </a:cubicBezTo>
                  <a:cubicBezTo>
                    <a:pt x="161" y="69934"/>
                    <a:pt x="197" y="69918"/>
                    <a:pt x="218" y="69879"/>
                  </a:cubicBezTo>
                  <a:lnTo>
                    <a:pt x="24650" y="1"/>
                  </a:lnTo>
                  <a:cubicBezTo>
                    <a:pt x="24650" y="1"/>
                    <a:pt x="24650" y="0"/>
                    <a:pt x="24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2"/>
          <p:cNvGrpSpPr/>
          <p:nvPr/>
        </p:nvGrpSpPr>
        <p:grpSpPr>
          <a:xfrm>
            <a:off x="0" y="1744325"/>
            <a:ext cx="9144183" cy="3407831"/>
            <a:chOff x="0" y="1744325"/>
            <a:chExt cx="9144183" cy="3407831"/>
          </a:xfrm>
        </p:grpSpPr>
        <p:grpSp>
          <p:nvGrpSpPr>
            <p:cNvPr id="94" name="Google Shape;94;p2"/>
            <p:cNvGrpSpPr/>
            <p:nvPr/>
          </p:nvGrpSpPr>
          <p:grpSpPr>
            <a:xfrm>
              <a:off x="126" y="1744325"/>
              <a:ext cx="9144057" cy="3399169"/>
              <a:chOff x="126" y="1744325"/>
              <a:chExt cx="9144057" cy="3399169"/>
            </a:xfrm>
          </p:grpSpPr>
          <p:sp>
            <p:nvSpPr>
              <p:cNvPr id="95" name="Google Shape;95;p2"/>
              <p:cNvSpPr/>
              <p:nvPr/>
            </p:nvSpPr>
            <p:spPr>
              <a:xfrm>
                <a:off x="126" y="1744325"/>
                <a:ext cx="9144057" cy="3399169"/>
              </a:xfrm>
              <a:custGeom>
                <a:avLst/>
                <a:gdLst/>
                <a:ahLst/>
                <a:cxnLst/>
                <a:rect l="l" t="t" r="r" b="b"/>
                <a:pathLst>
                  <a:path w="210814" h="78367" extrusionOk="0">
                    <a:moveTo>
                      <a:pt x="210813" y="0"/>
                    </a:moveTo>
                    <a:cubicBezTo>
                      <a:pt x="204586" y="488"/>
                      <a:pt x="199681" y="5537"/>
                      <a:pt x="199383" y="11775"/>
                    </a:cubicBezTo>
                    <a:cubicBezTo>
                      <a:pt x="198645" y="11692"/>
                      <a:pt x="197907" y="11645"/>
                      <a:pt x="197168" y="11645"/>
                    </a:cubicBezTo>
                    <a:cubicBezTo>
                      <a:pt x="197159" y="11644"/>
                      <a:pt x="197150" y="11644"/>
                      <a:pt x="197141" y="11644"/>
                    </a:cubicBezTo>
                    <a:cubicBezTo>
                      <a:pt x="189330" y="11644"/>
                      <a:pt x="182390" y="16666"/>
                      <a:pt x="179940" y="24087"/>
                    </a:cubicBezTo>
                    <a:cubicBezTo>
                      <a:pt x="178506" y="23361"/>
                      <a:pt x="177001" y="23025"/>
                      <a:pt x="175529" y="23025"/>
                    </a:cubicBezTo>
                    <a:cubicBezTo>
                      <a:pt x="170914" y="23025"/>
                      <a:pt x="166622" y="26331"/>
                      <a:pt x="165855" y="31314"/>
                    </a:cubicBezTo>
                    <a:cubicBezTo>
                      <a:pt x="164333" y="30847"/>
                      <a:pt x="162774" y="30620"/>
                      <a:pt x="161228" y="30620"/>
                    </a:cubicBezTo>
                    <a:cubicBezTo>
                      <a:pt x="157127" y="30620"/>
                      <a:pt x="153115" y="32217"/>
                      <a:pt x="150115" y="35183"/>
                    </a:cubicBezTo>
                    <a:cubicBezTo>
                      <a:pt x="149746" y="34957"/>
                      <a:pt x="149353" y="34731"/>
                      <a:pt x="148960" y="34516"/>
                    </a:cubicBezTo>
                    <a:cubicBezTo>
                      <a:pt x="146185" y="32581"/>
                      <a:pt x="143020" y="31657"/>
                      <a:pt x="139891" y="31657"/>
                    </a:cubicBezTo>
                    <a:cubicBezTo>
                      <a:pt x="134589" y="31657"/>
                      <a:pt x="129391" y="34309"/>
                      <a:pt x="126374" y="39184"/>
                    </a:cubicBezTo>
                    <a:cubicBezTo>
                      <a:pt x="124578" y="38073"/>
                      <a:pt x="122551" y="37523"/>
                      <a:pt x="120530" y="37523"/>
                    </a:cubicBezTo>
                    <a:cubicBezTo>
                      <a:pt x="118237" y="37523"/>
                      <a:pt x="115951" y="38231"/>
                      <a:pt x="114015" y="39636"/>
                    </a:cubicBezTo>
                    <a:cubicBezTo>
                      <a:pt x="111045" y="35771"/>
                      <a:pt x="106671" y="33865"/>
                      <a:pt x="102307" y="33865"/>
                    </a:cubicBezTo>
                    <a:cubicBezTo>
                      <a:pt x="97558" y="33865"/>
                      <a:pt x="92821" y="36122"/>
                      <a:pt x="89917" y="40565"/>
                    </a:cubicBezTo>
                    <a:cubicBezTo>
                      <a:pt x="87929" y="39321"/>
                      <a:pt x="85661" y="38688"/>
                      <a:pt x="83376" y="38688"/>
                    </a:cubicBezTo>
                    <a:cubicBezTo>
                      <a:pt x="82007" y="38688"/>
                      <a:pt x="80633" y="38915"/>
                      <a:pt x="79309" y="39374"/>
                    </a:cubicBezTo>
                    <a:cubicBezTo>
                      <a:pt x="76275" y="34336"/>
                      <a:pt x="70995" y="31665"/>
                      <a:pt x="65655" y="31665"/>
                    </a:cubicBezTo>
                    <a:cubicBezTo>
                      <a:pt x="61795" y="31665"/>
                      <a:pt x="57903" y="33061"/>
                      <a:pt x="54805" y="35969"/>
                    </a:cubicBezTo>
                    <a:cubicBezTo>
                      <a:pt x="53416" y="33877"/>
                      <a:pt x="51142" y="32771"/>
                      <a:pt x="48841" y="32771"/>
                    </a:cubicBezTo>
                    <a:cubicBezTo>
                      <a:pt x="47199" y="32771"/>
                      <a:pt x="45543" y="33334"/>
                      <a:pt x="44185" y="34504"/>
                    </a:cubicBezTo>
                    <a:cubicBezTo>
                      <a:pt x="43064" y="28584"/>
                      <a:pt x="37904" y="24764"/>
                      <a:pt x="32420" y="24764"/>
                    </a:cubicBezTo>
                    <a:cubicBezTo>
                      <a:pt x="30448" y="24764"/>
                      <a:pt x="28435" y="25258"/>
                      <a:pt x="26552" y="26325"/>
                    </a:cubicBezTo>
                    <a:cubicBezTo>
                      <a:pt x="23182" y="19300"/>
                      <a:pt x="16324" y="14597"/>
                      <a:pt x="8550" y="13990"/>
                    </a:cubicBezTo>
                    <a:cubicBezTo>
                      <a:pt x="10729" y="7692"/>
                      <a:pt x="6609" y="977"/>
                      <a:pt x="1" y="72"/>
                    </a:cubicBezTo>
                    <a:lnTo>
                      <a:pt x="1" y="78367"/>
                    </a:lnTo>
                    <a:lnTo>
                      <a:pt x="210813" y="78367"/>
                    </a:lnTo>
                    <a:lnTo>
                      <a:pt x="210813" y="0"/>
                    </a:ln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2"/>
              <p:cNvGrpSpPr/>
              <p:nvPr/>
            </p:nvGrpSpPr>
            <p:grpSpPr>
              <a:xfrm>
                <a:off x="126" y="2255576"/>
                <a:ext cx="9143872" cy="1955223"/>
                <a:chOff x="126" y="2255576"/>
                <a:chExt cx="9143872" cy="1955223"/>
              </a:xfrm>
            </p:grpSpPr>
            <p:sp>
              <p:nvSpPr>
                <p:cNvPr id="97" name="Google Shape;97;p2"/>
                <p:cNvSpPr/>
                <p:nvPr/>
              </p:nvSpPr>
              <p:spPr>
                <a:xfrm>
                  <a:off x="8638852" y="2255576"/>
                  <a:ext cx="107483" cy="338802"/>
                </a:xfrm>
                <a:custGeom>
                  <a:avLst/>
                  <a:gdLst/>
                  <a:ahLst/>
                  <a:cxnLst/>
                  <a:rect l="l" t="t" r="r" b="b"/>
                  <a:pathLst>
                    <a:path w="2478" h="7811" extrusionOk="0">
                      <a:moveTo>
                        <a:pt x="72" y="0"/>
                      </a:moveTo>
                      <a:cubicBezTo>
                        <a:pt x="72" y="36"/>
                        <a:pt x="1" y="4394"/>
                        <a:pt x="2239" y="7811"/>
                      </a:cubicBezTo>
                      <a:lnTo>
                        <a:pt x="2477" y="7668"/>
                      </a:lnTo>
                      <a:cubicBezTo>
                        <a:pt x="275" y="4310"/>
                        <a:pt x="346" y="36"/>
                        <a:pt x="35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7802253" y="2783352"/>
                  <a:ext cx="226765" cy="314035"/>
                </a:xfrm>
                <a:custGeom>
                  <a:avLst/>
                  <a:gdLst/>
                  <a:ahLst/>
                  <a:cxnLst/>
                  <a:rect l="l" t="t" r="r" b="b"/>
                  <a:pathLst>
                    <a:path w="5228" h="7240" extrusionOk="0">
                      <a:moveTo>
                        <a:pt x="108" y="1"/>
                      </a:moveTo>
                      <a:lnTo>
                        <a:pt x="1" y="262"/>
                      </a:lnTo>
                      <a:cubicBezTo>
                        <a:pt x="48" y="286"/>
                        <a:pt x="4430" y="2167"/>
                        <a:pt x="4942" y="7240"/>
                      </a:cubicBezTo>
                      <a:lnTo>
                        <a:pt x="5227" y="7204"/>
                      </a:lnTo>
                      <a:cubicBezTo>
                        <a:pt x="4692" y="1965"/>
                        <a:pt x="167" y="24"/>
                        <a:pt x="10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191850" y="3096817"/>
                  <a:ext cx="229844" cy="173066"/>
                </a:xfrm>
                <a:custGeom>
                  <a:avLst/>
                  <a:gdLst/>
                  <a:ahLst/>
                  <a:cxnLst/>
                  <a:rect l="l" t="t" r="r" b="b"/>
                  <a:pathLst>
                    <a:path w="5299" h="3990" extrusionOk="0">
                      <a:moveTo>
                        <a:pt x="84" y="1"/>
                      </a:moveTo>
                      <a:lnTo>
                        <a:pt x="0" y="263"/>
                      </a:lnTo>
                      <a:cubicBezTo>
                        <a:pt x="36" y="274"/>
                        <a:pt x="3489" y="1429"/>
                        <a:pt x="5061" y="3989"/>
                      </a:cubicBezTo>
                      <a:lnTo>
                        <a:pt x="5299" y="3846"/>
                      </a:lnTo>
                      <a:cubicBezTo>
                        <a:pt x="3668" y="1191"/>
                        <a:pt x="239" y="48"/>
                        <a:pt x="84"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257431" y="3201956"/>
                  <a:ext cx="693610" cy="279118"/>
                </a:xfrm>
                <a:custGeom>
                  <a:avLst/>
                  <a:gdLst/>
                  <a:ahLst/>
                  <a:cxnLst/>
                  <a:rect l="l" t="t" r="r" b="b"/>
                  <a:pathLst>
                    <a:path w="15991" h="6435" extrusionOk="0">
                      <a:moveTo>
                        <a:pt x="8527" y="0"/>
                      </a:moveTo>
                      <a:cubicBezTo>
                        <a:pt x="8112" y="0"/>
                        <a:pt x="7694" y="29"/>
                        <a:pt x="7275" y="89"/>
                      </a:cubicBezTo>
                      <a:cubicBezTo>
                        <a:pt x="3834" y="577"/>
                        <a:pt x="989" y="3018"/>
                        <a:pt x="1" y="6352"/>
                      </a:cubicBezTo>
                      <a:lnTo>
                        <a:pt x="274" y="6435"/>
                      </a:lnTo>
                      <a:cubicBezTo>
                        <a:pt x="1227" y="3208"/>
                        <a:pt x="3977" y="839"/>
                        <a:pt x="7311" y="363"/>
                      </a:cubicBezTo>
                      <a:cubicBezTo>
                        <a:pt x="7710" y="307"/>
                        <a:pt x="8110" y="280"/>
                        <a:pt x="8506" y="280"/>
                      </a:cubicBezTo>
                      <a:cubicBezTo>
                        <a:pt x="11414" y="280"/>
                        <a:pt x="14160" y="1750"/>
                        <a:pt x="15752" y="4244"/>
                      </a:cubicBezTo>
                      <a:lnTo>
                        <a:pt x="15991" y="4089"/>
                      </a:lnTo>
                      <a:cubicBezTo>
                        <a:pt x="14349" y="1517"/>
                        <a:pt x="11522" y="0"/>
                        <a:pt x="852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8605281" y="2718551"/>
                  <a:ext cx="538718" cy="248712"/>
                </a:xfrm>
                <a:custGeom>
                  <a:avLst/>
                  <a:gdLst/>
                  <a:ahLst/>
                  <a:cxnLst/>
                  <a:rect l="l" t="t" r="r" b="b"/>
                  <a:pathLst>
                    <a:path w="12420" h="5734" extrusionOk="0">
                      <a:moveTo>
                        <a:pt x="9945" y="1"/>
                      </a:moveTo>
                      <a:cubicBezTo>
                        <a:pt x="7000" y="1"/>
                        <a:pt x="2490" y="866"/>
                        <a:pt x="1" y="5602"/>
                      </a:cubicBezTo>
                      <a:lnTo>
                        <a:pt x="251" y="5733"/>
                      </a:lnTo>
                      <a:cubicBezTo>
                        <a:pt x="2676" y="1122"/>
                        <a:pt x="7074" y="283"/>
                        <a:pt x="9947" y="283"/>
                      </a:cubicBezTo>
                      <a:cubicBezTo>
                        <a:pt x="11079" y="283"/>
                        <a:pt x="11975" y="414"/>
                        <a:pt x="12419" y="494"/>
                      </a:cubicBezTo>
                      <a:lnTo>
                        <a:pt x="12419" y="209"/>
                      </a:lnTo>
                      <a:cubicBezTo>
                        <a:pt x="11946" y="124"/>
                        <a:pt x="11057" y="1"/>
                        <a:pt x="994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8420941" y="2937070"/>
                  <a:ext cx="303191" cy="162396"/>
                </a:xfrm>
                <a:custGeom>
                  <a:avLst/>
                  <a:gdLst/>
                  <a:ahLst/>
                  <a:cxnLst/>
                  <a:rect l="l" t="t" r="r" b="b"/>
                  <a:pathLst>
                    <a:path w="6990" h="3744" extrusionOk="0">
                      <a:moveTo>
                        <a:pt x="1631" y="1"/>
                      </a:moveTo>
                      <a:cubicBezTo>
                        <a:pt x="1096" y="1"/>
                        <a:pt x="548" y="67"/>
                        <a:pt x="0" y="207"/>
                      </a:cubicBezTo>
                      <a:lnTo>
                        <a:pt x="72" y="481"/>
                      </a:lnTo>
                      <a:cubicBezTo>
                        <a:pt x="565" y="355"/>
                        <a:pt x="1082" y="292"/>
                        <a:pt x="1602" y="292"/>
                      </a:cubicBezTo>
                      <a:cubicBezTo>
                        <a:pt x="3787" y="292"/>
                        <a:pt x="6013" y="1415"/>
                        <a:pt x="6715" y="3743"/>
                      </a:cubicBezTo>
                      <a:lnTo>
                        <a:pt x="6989" y="3660"/>
                      </a:lnTo>
                      <a:cubicBezTo>
                        <a:pt x="6304" y="1428"/>
                        <a:pt x="4105" y="1"/>
                        <a:pt x="1631"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823203" y="4048880"/>
                  <a:ext cx="303191" cy="161919"/>
                </a:xfrm>
                <a:custGeom>
                  <a:avLst/>
                  <a:gdLst/>
                  <a:ahLst/>
                  <a:cxnLst/>
                  <a:rect l="l" t="t" r="r" b="b"/>
                  <a:pathLst>
                    <a:path w="6990" h="3733" extrusionOk="0">
                      <a:moveTo>
                        <a:pt x="1639" y="1"/>
                      </a:moveTo>
                      <a:cubicBezTo>
                        <a:pt x="1102" y="1"/>
                        <a:pt x="552" y="68"/>
                        <a:pt x="1" y="208"/>
                      </a:cubicBezTo>
                      <a:lnTo>
                        <a:pt x="72" y="482"/>
                      </a:lnTo>
                      <a:cubicBezTo>
                        <a:pt x="569" y="356"/>
                        <a:pt x="1087" y="293"/>
                        <a:pt x="1608" y="293"/>
                      </a:cubicBezTo>
                      <a:cubicBezTo>
                        <a:pt x="3796" y="293"/>
                        <a:pt x="6014" y="1414"/>
                        <a:pt x="6716" y="3732"/>
                      </a:cubicBezTo>
                      <a:lnTo>
                        <a:pt x="6990" y="3649"/>
                      </a:lnTo>
                      <a:cubicBezTo>
                        <a:pt x="6305" y="1419"/>
                        <a:pt x="4110" y="1"/>
                        <a:pt x="1639"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091547" y="4034653"/>
                  <a:ext cx="311996" cy="153938"/>
                </a:xfrm>
                <a:custGeom>
                  <a:avLst/>
                  <a:gdLst/>
                  <a:ahLst/>
                  <a:cxnLst/>
                  <a:rect l="l" t="t" r="r" b="b"/>
                  <a:pathLst>
                    <a:path w="7193" h="3549" extrusionOk="0">
                      <a:moveTo>
                        <a:pt x="5218" y="0"/>
                      </a:moveTo>
                      <a:cubicBezTo>
                        <a:pt x="3151" y="0"/>
                        <a:pt x="1080" y="1280"/>
                        <a:pt x="1" y="3429"/>
                      </a:cubicBezTo>
                      <a:lnTo>
                        <a:pt x="251" y="3548"/>
                      </a:lnTo>
                      <a:cubicBezTo>
                        <a:pt x="1179" y="1719"/>
                        <a:pt x="3108" y="273"/>
                        <a:pt x="5199" y="273"/>
                      </a:cubicBezTo>
                      <a:cubicBezTo>
                        <a:pt x="5817" y="273"/>
                        <a:pt x="6449" y="399"/>
                        <a:pt x="7073" y="679"/>
                      </a:cubicBezTo>
                      <a:lnTo>
                        <a:pt x="7192" y="417"/>
                      </a:lnTo>
                      <a:cubicBezTo>
                        <a:pt x="6557" y="134"/>
                        <a:pt x="5888" y="0"/>
                        <a:pt x="521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8748849" y="3486577"/>
                  <a:ext cx="395146" cy="235179"/>
                </a:xfrm>
                <a:custGeom>
                  <a:avLst/>
                  <a:gdLst/>
                  <a:ahLst/>
                  <a:cxnLst/>
                  <a:rect l="l" t="t" r="r" b="b"/>
                  <a:pathLst>
                    <a:path w="9110" h="5422" extrusionOk="0">
                      <a:moveTo>
                        <a:pt x="8855" y="0"/>
                      </a:moveTo>
                      <a:cubicBezTo>
                        <a:pt x="7178" y="0"/>
                        <a:pt x="1914" y="413"/>
                        <a:pt x="1" y="5421"/>
                      </a:cubicBezTo>
                      <a:lnTo>
                        <a:pt x="298" y="5421"/>
                      </a:lnTo>
                      <a:cubicBezTo>
                        <a:pt x="2182" y="668"/>
                        <a:pt x="7242" y="274"/>
                        <a:pt x="8851" y="274"/>
                      </a:cubicBezTo>
                      <a:cubicBezTo>
                        <a:pt x="8951" y="274"/>
                        <a:pt x="9037" y="276"/>
                        <a:pt x="9109" y="278"/>
                      </a:cubicBezTo>
                      <a:lnTo>
                        <a:pt x="9109" y="4"/>
                      </a:lnTo>
                      <a:cubicBezTo>
                        <a:pt x="9037" y="2"/>
                        <a:pt x="8952" y="0"/>
                        <a:pt x="885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40482" y="3437912"/>
                  <a:ext cx="376495" cy="79853"/>
                </a:xfrm>
                <a:custGeom>
                  <a:avLst/>
                  <a:gdLst/>
                  <a:ahLst/>
                  <a:cxnLst/>
                  <a:rect l="l" t="t" r="r" b="b"/>
                  <a:pathLst>
                    <a:path w="8680" h="1841" extrusionOk="0">
                      <a:moveTo>
                        <a:pt x="4771" y="0"/>
                      </a:moveTo>
                      <a:cubicBezTo>
                        <a:pt x="3415" y="0"/>
                        <a:pt x="1784" y="390"/>
                        <a:pt x="0" y="1614"/>
                      </a:cubicBezTo>
                      <a:lnTo>
                        <a:pt x="155" y="1840"/>
                      </a:lnTo>
                      <a:cubicBezTo>
                        <a:pt x="1886" y="659"/>
                        <a:pt x="3463" y="283"/>
                        <a:pt x="4769" y="283"/>
                      </a:cubicBezTo>
                      <a:cubicBezTo>
                        <a:pt x="7030" y="283"/>
                        <a:pt x="8479" y="1408"/>
                        <a:pt x="8501" y="1423"/>
                      </a:cubicBezTo>
                      <a:lnTo>
                        <a:pt x="8680" y="1209"/>
                      </a:lnTo>
                      <a:cubicBezTo>
                        <a:pt x="8657" y="1186"/>
                        <a:pt x="7134" y="0"/>
                        <a:pt x="477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745856" y="2883373"/>
                  <a:ext cx="691571" cy="285798"/>
                </a:xfrm>
                <a:custGeom>
                  <a:avLst/>
                  <a:gdLst/>
                  <a:ahLst/>
                  <a:cxnLst/>
                  <a:rect l="l" t="t" r="r" b="b"/>
                  <a:pathLst>
                    <a:path w="15944" h="6589" extrusionOk="0">
                      <a:moveTo>
                        <a:pt x="7393" y="0"/>
                      </a:moveTo>
                      <a:cubicBezTo>
                        <a:pt x="4449" y="0"/>
                        <a:pt x="1666" y="1460"/>
                        <a:pt x="1" y="3957"/>
                      </a:cubicBezTo>
                      <a:lnTo>
                        <a:pt x="239" y="4100"/>
                      </a:lnTo>
                      <a:cubicBezTo>
                        <a:pt x="1840" y="1688"/>
                        <a:pt x="4539" y="275"/>
                        <a:pt x="7382" y="275"/>
                      </a:cubicBezTo>
                      <a:cubicBezTo>
                        <a:pt x="7836" y="275"/>
                        <a:pt x="8294" y="312"/>
                        <a:pt x="8752" y="385"/>
                      </a:cubicBezTo>
                      <a:cubicBezTo>
                        <a:pt x="12074" y="921"/>
                        <a:pt x="14776" y="3338"/>
                        <a:pt x="15681" y="6588"/>
                      </a:cubicBezTo>
                      <a:lnTo>
                        <a:pt x="15943" y="6505"/>
                      </a:lnTo>
                      <a:cubicBezTo>
                        <a:pt x="15014" y="3160"/>
                        <a:pt x="12228" y="659"/>
                        <a:pt x="8799" y="112"/>
                      </a:cubicBezTo>
                      <a:cubicBezTo>
                        <a:pt x="8329" y="37"/>
                        <a:pt x="7859" y="0"/>
                        <a:pt x="739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08084" y="2343712"/>
                  <a:ext cx="263416" cy="31187"/>
                </a:xfrm>
                <a:custGeom>
                  <a:avLst/>
                  <a:gdLst/>
                  <a:ahLst/>
                  <a:cxnLst/>
                  <a:rect l="l" t="t" r="r" b="b"/>
                  <a:pathLst>
                    <a:path w="6073" h="719" extrusionOk="0">
                      <a:moveTo>
                        <a:pt x="5083" y="0"/>
                      </a:moveTo>
                      <a:cubicBezTo>
                        <a:pt x="3884" y="0"/>
                        <a:pt x="1802" y="64"/>
                        <a:pt x="0" y="445"/>
                      </a:cubicBezTo>
                      <a:lnTo>
                        <a:pt x="60" y="719"/>
                      </a:lnTo>
                      <a:cubicBezTo>
                        <a:pt x="1825" y="348"/>
                        <a:pt x="3867" y="286"/>
                        <a:pt x="5057" y="286"/>
                      </a:cubicBezTo>
                      <a:cubicBezTo>
                        <a:pt x="5664" y="286"/>
                        <a:pt x="6049" y="302"/>
                        <a:pt x="6061" y="302"/>
                      </a:cubicBezTo>
                      <a:lnTo>
                        <a:pt x="6073" y="16"/>
                      </a:lnTo>
                      <a:cubicBezTo>
                        <a:pt x="6061" y="16"/>
                        <a:pt x="5682" y="0"/>
                        <a:pt x="508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26" y="3022474"/>
                  <a:ext cx="525271" cy="422472"/>
                </a:xfrm>
                <a:custGeom>
                  <a:avLst/>
                  <a:gdLst/>
                  <a:ahLst/>
                  <a:cxnLst/>
                  <a:rect l="l" t="t" r="r" b="b"/>
                  <a:pathLst>
                    <a:path w="12110" h="9740" extrusionOk="0">
                      <a:moveTo>
                        <a:pt x="1" y="0"/>
                      </a:moveTo>
                      <a:lnTo>
                        <a:pt x="1" y="274"/>
                      </a:lnTo>
                      <a:cubicBezTo>
                        <a:pt x="1394" y="345"/>
                        <a:pt x="9788" y="1107"/>
                        <a:pt x="11848" y="9739"/>
                      </a:cubicBezTo>
                      <a:lnTo>
                        <a:pt x="12110" y="9680"/>
                      </a:lnTo>
                      <a:cubicBezTo>
                        <a:pt x="10014" y="834"/>
                        <a:pt x="1418" y="72"/>
                        <a:pt x="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6905234" y="3431319"/>
                  <a:ext cx="461206" cy="235179"/>
                </a:xfrm>
                <a:custGeom>
                  <a:avLst/>
                  <a:gdLst/>
                  <a:ahLst/>
                  <a:cxnLst/>
                  <a:rect l="l" t="t" r="r" b="b"/>
                  <a:pathLst>
                    <a:path w="10633" h="5422" extrusionOk="0">
                      <a:moveTo>
                        <a:pt x="5213" y="1"/>
                      </a:moveTo>
                      <a:cubicBezTo>
                        <a:pt x="2809" y="1"/>
                        <a:pt x="660" y="1602"/>
                        <a:pt x="0" y="3969"/>
                      </a:cubicBezTo>
                      <a:lnTo>
                        <a:pt x="274" y="4040"/>
                      </a:lnTo>
                      <a:cubicBezTo>
                        <a:pt x="889" y="1807"/>
                        <a:pt x="2931" y="287"/>
                        <a:pt x="5205" y="287"/>
                      </a:cubicBezTo>
                      <a:cubicBezTo>
                        <a:pt x="5440" y="287"/>
                        <a:pt x="5679" y="304"/>
                        <a:pt x="5918" y="337"/>
                      </a:cubicBezTo>
                      <a:cubicBezTo>
                        <a:pt x="8454" y="683"/>
                        <a:pt x="10359" y="2849"/>
                        <a:pt x="10359" y="5421"/>
                      </a:cubicBezTo>
                      <a:lnTo>
                        <a:pt x="10633" y="5421"/>
                      </a:lnTo>
                      <a:cubicBezTo>
                        <a:pt x="10633" y="2707"/>
                        <a:pt x="8632" y="421"/>
                        <a:pt x="5954" y="51"/>
                      </a:cubicBezTo>
                      <a:cubicBezTo>
                        <a:pt x="5705" y="17"/>
                        <a:pt x="5457" y="1"/>
                        <a:pt x="521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814148" y="3510954"/>
                  <a:ext cx="693610" cy="278945"/>
                </a:xfrm>
                <a:custGeom>
                  <a:avLst/>
                  <a:gdLst/>
                  <a:ahLst/>
                  <a:cxnLst/>
                  <a:rect l="l" t="t" r="r" b="b"/>
                  <a:pathLst>
                    <a:path w="15991" h="6431" extrusionOk="0">
                      <a:moveTo>
                        <a:pt x="8490" y="0"/>
                      </a:moveTo>
                      <a:cubicBezTo>
                        <a:pt x="8083" y="0"/>
                        <a:pt x="7673" y="28"/>
                        <a:pt x="7263" y="85"/>
                      </a:cubicBezTo>
                      <a:cubicBezTo>
                        <a:pt x="3822" y="573"/>
                        <a:pt x="988" y="3026"/>
                        <a:pt x="0" y="6359"/>
                      </a:cubicBezTo>
                      <a:lnTo>
                        <a:pt x="274" y="6431"/>
                      </a:lnTo>
                      <a:cubicBezTo>
                        <a:pt x="1226" y="3204"/>
                        <a:pt x="3977" y="835"/>
                        <a:pt x="7311" y="371"/>
                      </a:cubicBezTo>
                      <a:cubicBezTo>
                        <a:pt x="7717" y="312"/>
                        <a:pt x="8123" y="284"/>
                        <a:pt x="8525" y="284"/>
                      </a:cubicBezTo>
                      <a:cubicBezTo>
                        <a:pt x="11417" y="284"/>
                        <a:pt x="14153" y="1753"/>
                        <a:pt x="15752" y="4240"/>
                      </a:cubicBezTo>
                      <a:lnTo>
                        <a:pt x="15990" y="4097"/>
                      </a:lnTo>
                      <a:cubicBezTo>
                        <a:pt x="14333" y="1518"/>
                        <a:pt x="11495" y="0"/>
                        <a:pt x="849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5596638" y="3436437"/>
                  <a:ext cx="693610" cy="279118"/>
                </a:xfrm>
                <a:custGeom>
                  <a:avLst/>
                  <a:gdLst/>
                  <a:ahLst/>
                  <a:cxnLst/>
                  <a:rect l="l" t="t" r="r" b="b"/>
                  <a:pathLst>
                    <a:path w="15991" h="6435" extrusionOk="0">
                      <a:moveTo>
                        <a:pt x="7474" y="0"/>
                      </a:moveTo>
                      <a:cubicBezTo>
                        <a:pt x="4482" y="0"/>
                        <a:pt x="1643" y="1526"/>
                        <a:pt x="0" y="4101"/>
                      </a:cubicBezTo>
                      <a:lnTo>
                        <a:pt x="238" y="4244"/>
                      </a:lnTo>
                      <a:cubicBezTo>
                        <a:pt x="1827" y="1756"/>
                        <a:pt x="4562" y="287"/>
                        <a:pt x="7461" y="287"/>
                      </a:cubicBezTo>
                      <a:cubicBezTo>
                        <a:pt x="7865" y="287"/>
                        <a:pt x="8272" y="316"/>
                        <a:pt x="8680" y="374"/>
                      </a:cubicBezTo>
                      <a:cubicBezTo>
                        <a:pt x="12013" y="838"/>
                        <a:pt x="14752" y="3208"/>
                        <a:pt x="15716" y="6434"/>
                      </a:cubicBezTo>
                      <a:lnTo>
                        <a:pt x="15990" y="6363"/>
                      </a:lnTo>
                      <a:cubicBezTo>
                        <a:pt x="15002" y="3029"/>
                        <a:pt x="12156" y="576"/>
                        <a:pt x="8715" y="88"/>
                      </a:cubicBezTo>
                      <a:cubicBezTo>
                        <a:pt x="8300" y="29"/>
                        <a:pt x="7886" y="0"/>
                        <a:pt x="747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461951" y="3740663"/>
                  <a:ext cx="461206" cy="234659"/>
                </a:xfrm>
                <a:custGeom>
                  <a:avLst/>
                  <a:gdLst/>
                  <a:ahLst/>
                  <a:cxnLst/>
                  <a:rect l="l" t="t" r="r" b="b"/>
                  <a:pathLst>
                    <a:path w="10633" h="5410" extrusionOk="0">
                      <a:moveTo>
                        <a:pt x="5208" y="0"/>
                      </a:moveTo>
                      <a:cubicBezTo>
                        <a:pt x="2807" y="0"/>
                        <a:pt x="659" y="1593"/>
                        <a:pt x="0" y="3968"/>
                      </a:cubicBezTo>
                      <a:lnTo>
                        <a:pt x="274" y="4040"/>
                      </a:lnTo>
                      <a:cubicBezTo>
                        <a:pt x="901" y="1791"/>
                        <a:pt x="2943" y="278"/>
                        <a:pt x="5221" y="278"/>
                      </a:cubicBezTo>
                      <a:cubicBezTo>
                        <a:pt x="5451" y="278"/>
                        <a:pt x="5684" y="293"/>
                        <a:pt x="5917" y="325"/>
                      </a:cubicBezTo>
                      <a:cubicBezTo>
                        <a:pt x="8454" y="670"/>
                        <a:pt x="10359" y="2849"/>
                        <a:pt x="10359" y="5409"/>
                      </a:cubicBezTo>
                      <a:lnTo>
                        <a:pt x="10632" y="5409"/>
                      </a:lnTo>
                      <a:cubicBezTo>
                        <a:pt x="10632" y="2706"/>
                        <a:pt x="8632" y="409"/>
                        <a:pt x="5953" y="51"/>
                      </a:cubicBezTo>
                      <a:cubicBezTo>
                        <a:pt x="5703" y="17"/>
                        <a:pt x="5454" y="0"/>
                        <a:pt x="52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091363" y="3694730"/>
                  <a:ext cx="458604" cy="298116"/>
                </a:xfrm>
                <a:custGeom>
                  <a:avLst/>
                  <a:gdLst/>
                  <a:ahLst/>
                  <a:cxnLst/>
                  <a:rect l="l" t="t" r="r" b="b"/>
                  <a:pathLst>
                    <a:path w="10573" h="6873" extrusionOk="0">
                      <a:moveTo>
                        <a:pt x="5942" y="0"/>
                      </a:moveTo>
                      <a:cubicBezTo>
                        <a:pt x="5223" y="0"/>
                        <a:pt x="4495" y="144"/>
                        <a:pt x="3798" y="444"/>
                      </a:cubicBezTo>
                      <a:cubicBezTo>
                        <a:pt x="1310" y="1515"/>
                        <a:pt x="0" y="4265"/>
                        <a:pt x="726" y="6873"/>
                      </a:cubicBezTo>
                      <a:lnTo>
                        <a:pt x="1000" y="6790"/>
                      </a:lnTo>
                      <a:cubicBezTo>
                        <a:pt x="310" y="4325"/>
                        <a:pt x="1548" y="1718"/>
                        <a:pt x="3905" y="706"/>
                      </a:cubicBezTo>
                      <a:cubicBezTo>
                        <a:pt x="4567" y="418"/>
                        <a:pt x="5260" y="281"/>
                        <a:pt x="5944" y="281"/>
                      </a:cubicBezTo>
                      <a:cubicBezTo>
                        <a:pt x="7695" y="281"/>
                        <a:pt x="9384" y="1181"/>
                        <a:pt x="10335" y="2765"/>
                      </a:cubicBezTo>
                      <a:lnTo>
                        <a:pt x="10573" y="2610"/>
                      </a:lnTo>
                      <a:cubicBezTo>
                        <a:pt x="9570" y="947"/>
                        <a:pt x="7789" y="0"/>
                        <a:pt x="594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942937" y="3499546"/>
                  <a:ext cx="312994" cy="155586"/>
                </a:xfrm>
                <a:custGeom>
                  <a:avLst/>
                  <a:gdLst/>
                  <a:ahLst/>
                  <a:cxnLst/>
                  <a:rect l="l" t="t" r="r" b="b"/>
                  <a:pathLst>
                    <a:path w="7216" h="3587" extrusionOk="0">
                      <a:moveTo>
                        <a:pt x="2266" y="1"/>
                      </a:moveTo>
                      <a:cubicBezTo>
                        <a:pt x="986" y="1"/>
                        <a:pt x="22" y="432"/>
                        <a:pt x="0" y="443"/>
                      </a:cubicBezTo>
                      <a:lnTo>
                        <a:pt x="119" y="693"/>
                      </a:lnTo>
                      <a:cubicBezTo>
                        <a:pt x="199" y="656"/>
                        <a:pt x="1100" y="254"/>
                        <a:pt x="2283" y="254"/>
                      </a:cubicBezTo>
                      <a:cubicBezTo>
                        <a:pt x="3753" y="254"/>
                        <a:pt x="5659" y="875"/>
                        <a:pt x="6965" y="3586"/>
                      </a:cubicBezTo>
                      <a:lnTo>
                        <a:pt x="7215" y="3467"/>
                      </a:lnTo>
                      <a:cubicBezTo>
                        <a:pt x="5855" y="642"/>
                        <a:pt x="3826" y="1"/>
                        <a:pt x="2266"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185658" y="3299765"/>
                  <a:ext cx="195231" cy="269619"/>
                </a:xfrm>
                <a:custGeom>
                  <a:avLst/>
                  <a:gdLst/>
                  <a:ahLst/>
                  <a:cxnLst/>
                  <a:rect l="l" t="t" r="r" b="b"/>
                  <a:pathLst>
                    <a:path w="4501" h="6216" extrusionOk="0">
                      <a:moveTo>
                        <a:pt x="4322" y="1"/>
                      </a:moveTo>
                      <a:cubicBezTo>
                        <a:pt x="4298" y="13"/>
                        <a:pt x="1227" y="2549"/>
                        <a:pt x="0" y="6121"/>
                      </a:cubicBezTo>
                      <a:lnTo>
                        <a:pt x="274" y="6216"/>
                      </a:lnTo>
                      <a:cubicBezTo>
                        <a:pt x="1465" y="2727"/>
                        <a:pt x="4477" y="239"/>
                        <a:pt x="4501" y="215"/>
                      </a:cubicBezTo>
                      <a:lnTo>
                        <a:pt x="432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896548" y="3498592"/>
                  <a:ext cx="135373" cy="138453"/>
                </a:xfrm>
                <a:custGeom>
                  <a:avLst/>
                  <a:gdLst/>
                  <a:ahLst/>
                  <a:cxnLst/>
                  <a:rect l="l" t="t" r="r" b="b"/>
                  <a:pathLst>
                    <a:path w="3121" h="3192" extrusionOk="0">
                      <a:moveTo>
                        <a:pt x="155" y="1"/>
                      </a:moveTo>
                      <a:lnTo>
                        <a:pt x="1" y="227"/>
                      </a:lnTo>
                      <a:cubicBezTo>
                        <a:pt x="13" y="239"/>
                        <a:pt x="1918" y="1584"/>
                        <a:pt x="2882" y="3192"/>
                      </a:cubicBezTo>
                      <a:lnTo>
                        <a:pt x="3120" y="3049"/>
                      </a:lnTo>
                      <a:cubicBezTo>
                        <a:pt x="2132" y="1394"/>
                        <a:pt x="239" y="60"/>
                        <a:pt x="15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4839544" y="3458297"/>
                  <a:ext cx="109522" cy="124009"/>
                </a:xfrm>
                <a:custGeom>
                  <a:avLst/>
                  <a:gdLst/>
                  <a:ahLst/>
                  <a:cxnLst/>
                  <a:rect l="l" t="t" r="r" b="b"/>
                  <a:pathLst>
                    <a:path w="2525" h="2859" extrusionOk="0">
                      <a:moveTo>
                        <a:pt x="2346" y="1"/>
                      </a:moveTo>
                      <a:cubicBezTo>
                        <a:pt x="2286" y="49"/>
                        <a:pt x="846" y="1204"/>
                        <a:pt x="0" y="2716"/>
                      </a:cubicBezTo>
                      <a:lnTo>
                        <a:pt x="250" y="2858"/>
                      </a:lnTo>
                      <a:cubicBezTo>
                        <a:pt x="1060" y="1394"/>
                        <a:pt x="2513" y="239"/>
                        <a:pt x="2525" y="227"/>
                      </a:cubicBezTo>
                      <a:lnTo>
                        <a:pt x="234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712501" y="3570810"/>
                  <a:ext cx="237608" cy="88962"/>
                </a:xfrm>
                <a:custGeom>
                  <a:avLst/>
                  <a:gdLst/>
                  <a:ahLst/>
                  <a:cxnLst/>
                  <a:rect l="l" t="t" r="r" b="b"/>
                  <a:pathLst>
                    <a:path w="5478" h="2051" extrusionOk="0">
                      <a:moveTo>
                        <a:pt x="1929" y="0"/>
                      </a:moveTo>
                      <a:cubicBezTo>
                        <a:pt x="1318" y="0"/>
                        <a:pt x="675" y="128"/>
                        <a:pt x="1" y="384"/>
                      </a:cubicBezTo>
                      <a:lnTo>
                        <a:pt x="96" y="657"/>
                      </a:lnTo>
                      <a:cubicBezTo>
                        <a:pt x="750" y="405"/>
                        <a:pt x="1367" y="279"/>
                        <a:pt x="1949" y="279"/>
                      </a:cubicBezTo>
                      <a:cubicBezTo>
                        <a:pt x="3208" y="279"/>
                        <a:pt x="4302" y="870"/>
                        <a:pt x="5263" y="2050"/>
                      </a:cubicBezTo>
                      <a:lnTo>
                        <a:pt x="5477" y="1872"/>
                      </a:lnTo>
                      <a:cubicBezTo>
                        <a:pt x="4469" y="625"/>
                        <a:pt x="3279" y="0"/>
                        <a:pt x="19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389527" y="3440254"/>
                  <a:ext cx="96639" cy="177664"/>
                </a:xfrm>
                <a:custGeom>
                  <a:avLst/>
                  <a:gdLst/>
                  <a:ahLst/>
                  <a:cxnLst/>
                  <a:rect l="l" t="t" r="r" b="b"/>
                  <a:pathLst>
                    <a:path w="2228" h="4096" extrusionOk="0">
                      <a:moveTo>
                        <a:pt x="2001" y="0"/>
                      </a:moveTo>
                      <a:cubicBezTo>
                        <a:pt x="1191" y="1250"/>
                        <a:pt x="513" y="2596"/>
                        <a:pt x="1" y="4001"/>
                      </a:cubicBezTo>
                      <a:lnTo>
                        <a:pt x="263" y="4096"/>
                      </a:lnTo>
                      <a:cubicBezTo>
                        <a:pt x="775" y="2715"/>
                        <a:pt x="1429" y="1393"/>
                        <a:pt x="2227" y="155"/>
                      </a:cubicBezTo>
                      <a:lnTo>
                        <a:pt x="200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6508101" y="3265673"/>
                  <a:ext cx="181828" cy="137455"/>
                </a:xfrm>
                <a:custGeom>
                  <a:avLst/>
                  <a:gdLst/>
                  <a:ahLst/>
                  <a:cxnLst/>
                  <a:rect l="l" t="t" r="r" b="b"/>
                  <a:pathLst>
                    <a:path w="4192" h="3169" extrusionOk="0">
                      <a:moveTo>
                        <a:pt x="167" y="1"/>
                      </a:moveTo>
                      <a:lnTo>
                        <a:pt x="1" y="227"/>
                      </a:lnTo>
                      <a:lnTo>
                        <a:pt x="4025" y="3168"/>
                      </a:lnTo>
                      <a:lnTo>
                        <a:pt x="4192" y="2942"/>
                      </a:lnTo>
                      <a:lnTo>
                        <a:pt x="1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2"/>
            <p:cNvGrpSpPr/>
            <p:nvPr/>
          </p:nvGrpSpPr>
          <p:grpSpPr>
            <a:xfrm>
              <a:off x="0" y="3174687"/>
              <a:ext cx="9144017" cy="1977469"/>
              <a:chOff x="0" y="3174687"/>
              <a:chExt cx="9144017" cy="1977469"/>
            </a:xfrm>
          </p:grpSpPr>
          <p:sp>
            <p:nvSpPr>
              <p:cNvPr id="123" name="Google Shape;123;p2"/>
              <p:cNvSpPr/>
              <p:nvPr/>
            </p:nvSpPr>
            <p:spPr>
              <a:xfrm>
                <a:off x="0" y="3174687"/>
                <a:ext cx="9144014" cy="1977466"/>
              </a:xfrm>
              <a:custGeom>
                <a:avLst/>
                <a:gdLst/>
                <a:ahLst/>
                <a:cxnLst/>
                <a:rect l="l" t="t" r="r" b="b"/>
                <a:pathLst>
                  <a:path w="210813" h="45590" extrusionOk="0">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2"/>
              <p:cNvGrpSpPr/>
              <p:nvPr/>
            </p:nvGrpSpPr>
            <p:grpSpPr>
              <a:xfrm>
                <a:off x="3" y="3685994"/>
                <a:ext cx="9144014" cy="1466162"/>
                <a:chOff x="1212350" y="1446150"/>
                <a:chExt cx="5270325" cy="845050"/>
              </a:xfrm>
            </p:grpSpPr>
            <p:sp>
              <p:nvSpPr>
                <p:cNvPr id="125" name="Google Shape;125;p2"/>
                <p:cNvSpPr/>
                <p:nvPr/>
              </p:nvSpPr>
              <p:spPr>
                <a:xfrm>
                  <a:off x="6191250" y="1446150"/>
                  <a:ext cx="61925" cy="195575"/>
                </a:xfrm>
                <a:custGeom>
                  <a:avLst/>
                  <a:gdLst/>
                  <a:ahLst/>
                  <a:cxnLst/>
                  <a:rect l="l" t="t" r="r" b="b"/>
                  <a:pathLst>
                    <a:path w="2477" h="7823" extrusionOk="0">
                      <a:moveTo>
                        <a:pt x="83" y="0"/>
                      </a:moveTo>
                      <a:cubicBezTo>
                        <a:pt x="83" y="36"/>
                        <a:pt x="0" y="4394"/>
                        <a:pt x="2250" y="7823"/>
                      </a:cubicBezTo>
                      <a:lnTo>
                        <a:pt x="2477" y="7668"/>
                      </a:lnTo>
                      <a:cubicBezTo>
                        <a:pt x="286" y="4322"/>
                        <a:pt x="357" y="48"/>
                        <a:pt x="35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5709325" y="1750350"/>
                  <a:ext cx="130400" cy="181000"/>
                </a:xfrm>
                <a:custGeom>
                  <a:avLst/>
                  <a:gdLst/>
                  <a:ahLst/>
                  <a:cxnLst/>
                  <a:rect l="l" t="t" r="r" b="b"/>
                  <a:pathLst>
                    <a:path w="5216" h="7240" extrusionOk="0">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5357500" y="1931025"/>
                  <a:ext cx="132475" cy="100025"/>
                </a:xfrm>
                <a:custGeom>
                  <a:avLst/>
                  <a:gdLst/>
                  <a:ahLst/>
                  <a:cxnLst/>
                  <a:rect l="l" t="t" r="r" b="b"/>
                  <a:pathLst>
                    <a:path w="5299" h="4001" extrusionOk="0">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395300" y="1991925"/>
                  <a:ext cx="399775" cy="160875"/>
                </a:xfrm>
                <a:custGeom>
                  <a:avLst/>
                  <a:gdLst/>
                  <a:ahLst/>
                  <a:cxnLst/>
                  <a:rect l="l" t="t" r="r" b="b"/>
                  <a:pathLst>
                    <a:path w="15991" h="6435" extrusionOk="0">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6172200" y="1713175"/>
                  <a:ext cx="310475" cy="143150"/>
                </a:xfrm>
                <a:custGeom>
                  <a:avLst/>
                  <a:gdLst/>
                  <a:ahLst/>
                  <a:cxnLst/>
                  <a:rect l="l" t="t" r="r" b="b"/>
                  <a:pathLst>
                    <a:path w="12419" h="5726" extrusionOk="0">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6065925" y="1838950"/>
                  <a:ext cx="174750" cy="93575"/>
                </a:xfrm>
                <a:custGeom>
                  <a:avLst/>
                  <a:gdLst/>
                  <a:ahLst/>
                  <a:cxnLst/>
                  <a:rect l="l" t="t" r="r" b="b"/>
                  <a:pathLst>
                    <a:path w="6990" h="3743" extrusionOk="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254925" y="2155675"/>
                  <a:ext cx="227750" cy="135525"/>
                </a:xfrm>
                <a:custGeom>
                  <a:avLst/>
                  <a:gdLst/>
                  <a:ahLst/>
                  <a:cxnLst/>
                  <a:rect l="l" t="t" r="r" b="b"/>
                  <a:pathLst>
                    <a:path w="9110" h="5421" extrusionOk="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408200" y="2127750"/>
                  <a:ext cx="217325" cy="46175"/>
                </a:xfrm>
                <a:custGeom>
                  <a:avLst/>
                  <a:gdLst/>
                  <a:ahLst/>
                  <a:cxnLst/>
                  <a:rect l="l" t="t" r="r" b="b"/>
                  <a:pathLst>
                    <a:path w="8693" h="1847" extrusionOk="0">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642150" y="1808000"/>
                  <a:ext cx="398600" cy="164725"/>
                </a:xfrm>
                <a:custGeom>
                  <a:avLst/>
                  <a:gdLst/>
                  <a:ahLst/>
                  <a:cxnLst/>
                  <a:rect l="l" t="t" r="r" b="b"/>
                  <a:pathLst>
                    <a:path w="15944" h="6589" extrusionOk="0">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74550" y="1497150"/>
                  <a:ext cx="151525" cy="17775"/>
                </a:xfrm>
                <a:custGeom>
                  <a:avLst/>
                  <a:gdLst/>
                  <a:ahLst/>
                  <a:cxnLst/>
                  <a:rect l="l" t="t" r="r" b="b"/>
                  <a:pathLst>
                    <a:path w="6061" h="711" extrusionOk="0">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12350" y="1888150"/>
                  <a:ext cx="302725" cy="243525"/>
                </a:xfrm>
                <a:custGeom>
                  <a:avLst/>
                  <a:gdLst/>
                  <a:ahLst/>
                  <a:cxnLst/>
                  <a:rect l="l" t="t" r="r" b="b"/>
                  <a:pathLst>
                    <a:path w="12109" h="9741" extrusionOk="0">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5192300" y="2123900"/>
                  <a:ext cx="266125" cy="135450"/>
                </a:xfrm>
                <a:custGeom>
                  <a:avLst/>
                  <a:gdLst/>
                  <a:ahLst/>
                  <a:cxnLst/>
                  <a:rect l="l" t="t" r="r" b="b"/>
                  <a:pathLst>
                    <a:path w="10645" h="5418" extrusionOk="0">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332125" y="2163450"/>
                  <a:ext cx="180400" cy="89650"/>
                </a:xfrm>
                <a:custGeom>
                  <a:avLst/>
                  <a:gdLst/>
                  <a:ahLst/>
                  <a:cxnLst/>
                  <a:rect l="l" t="t" r="r" b="b"/>
                  <a:pathLst>
                    <a:path w="7216" h="3586" extrusionOk="0">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2472025" y="2048000"/>
                  <a:ext cx="112525" cy="155400"/>
                </a:xfrm>
                <a:custGeom>
                  <a:avLst/>
                  <a:gdLst/>
                  <a:ahLst/>
                  <a:cxnLst/>
                  <a:rect l="l" t="t" r="r" b="b"/>
                  <a:pathLst>
                    <a:path w="4501" h="6216" extrusionOk="0">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3075675" y="2132525"/>
                  <a:ext cx="120275" cy="98250"/>
                </a:xfrm>
                <a:custGeom>
                  <a:avLst/>
                  <a:gdLst/>
                  <a:ahLst/>
                  <a:cxnLst/>
                  <a:rect l="l" t="t" r="r" b="b"/>
                  <a:pathLst>
                    <a:path w="4811" h="3930" extrusionOk="0">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3458150" y="2162600"/>
                  <a:ext cx="78025" cy="79800"/>
                </a:xfrm>
                <a:custGeom>
                  <a:avLst/>
                  <a:gdLst/>
                  <a:ahLst/>
                  <a:cxnLst/>
                  <a:rect l="l" t="t" r="r" b="b"/>
                  <a:pathLst>
                    <a:path w="3121" h="3192" extrusionOk="0">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4001675" y="2139675"/>
                  <a:ext cx="63125" cy="71175"/>
                </a:xfrm>
                <a:custGeom>
                  <a:avLst/>
                  <a:gdLst/>
                  <a:ahLst/>
                  <a:cxnLst/>
                  <a:rect l="l" t="t" r="r" b="b"/>
                  <a:pathLst>
                    <a:path w="2525" h="2847" extrusionOk="0">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3928450" y="2204200"/>
                  <a:ext cx="136950" cy="51000"/>
                </a:xfrm>
                <a:custGeom>
                  <a:avLst/>
                  <a:gdLst/>
                  <a:ahLst/>
                  <a:cxnLst/>
                  <a:rect l="l" t="t" r="r" b="b"/>
                  <a:pathLst>
                    <a:path w="5478" h="2040" extrusionOk="0">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4318675" y="2128975"/>
                  <a:ext cx="55700" cy="102700"/>
                </a:xfrm>
                <a:custGeom>
                  <a:avLst/>
                  <a:gdLst/>
                  <a:ahLst/>
                  <a:cxnLst/>
                  <a:rect l="l" t="t" r="r" b="b"/>
                  <a:pathLst>
                    <a:path w="2228" h="4108" extrusionOk="0">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4963100" y="2028350"/>
                  <a:ext cx="104800" cy="79200"/>
                </a:xfrm>
                <a:custGeom>
                  <a:avLst/>
                  <a:gdLst/>
                  <a:ahLst/>
                  <a:cxnLst/>
                  <a:rect l="l" t="t" r="r" b="b"/>
                  <a:pathLst>
                    <a:path w="4192" h="3168" extrusionOk="0">
                      <a:moveTo>
                        <a:pt x="168" y="1"/>
                      </a:moveTo>
                      <a:lnTo>
                        <a:pt x="1" y="227"/>
                      </a:lnTo>
                      <a:lnTo>
                        <a:pt x="4037" y="3168"/>
                      </a:lnTo>
                      <a:lnTo>
                        <a:pt x="4192" y="2942"/>
                      </a:lnTo>
                      <a:lnTo>
                        <a:pt x="16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5" name="Google Shape;145;p2"/>
          <p:cNvSpPr txBox="1">
            <a:spLocks noGrp="1"/>
          </p:cNvSpPr>
          <p:nvPr>
            <p:ph type="ctrTitle"/>
          </p:nvPr>
        </p:nvSpPr>
        <p:spPr>
          <a:xfrm>
            <a:off x="685550" y="1515162"/>
            <a:ext cx="7773000" cy="1553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7000" b="1">
                <a:latin typeface="Fahkwang"/>
                <a:ea typeface="Fahkwang"/>
                <a:cs typeface="Fahkwang"/>
                <a:sym typeface="Fahkwang"/>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6" name="Google Shape;146;p2"/>
          <p:cNvSpPr txBox="1">
            <a:spLocks noGrp="1"/>
          </p:cNvSpPr>
          <p:nvPr>
            <p:ph type="subTitle" idx="1"/>
          </p:nvPr>
        </p:nvSpPr>
        <p:spPr>
          <a:xfrm>
            <a:off x="2474600" y="3152525"/>
            <a:ext cx="4194900" cy="475800"/>
          </a:xfrm>
          <a:prstGeom prst="rect">
            <a:avLst/>
          </a:prstGeom>
          <a:solidFill>
            <a:schemeClr val="accent6"/>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latin typeface="Albert Sans"/>
                <a:ea typeface="Albert Sans"/>
                <a:cs typeface="Albert Sans"/>
                <a:sym typeface="Alber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636"/>
        <p:cNvGrpSpPr/>
        <p:nvPr/>
      </p:nvGrpSpPr>
      <p:grpSpPr>
        <a:xfrm>
          <a:off x="0" y="0"/>
          <a:ext cx="0" cy="0"/>
          <a:chOff x="0" y="0"/>
          <a:chExt cx="0" cy="0"/>
        </a:xfrm>
      </p:grpSpPr>
      <p:grpSp>
        <p:nvGrpSpPr>
          <p:cNvPr id="2637" name="Google Shape;2637;p26"/>
          <p:cNvGrpSpPr/>
          <p:nvPr/>
        </p:nvGrpSpPr>
        <p:grpSpPr>
          <a:xfrm>
            <a:off x="7664042" y="579790"/>
            <a:ext cx="3123942" cy="1341595"/>
            <a:chOff x="7664042" y="579790"/>
            <a:chExt cx="3123942" cy="1341595"/>
          </a:xfrm>
        </p:grpSpPr>
        <p:grpSp>
          <p:nvGrpSpPr>
            <p:cNvPr id="2638" name="Google Shape;2638;p26"/>
            <p:cNvGrpSpPr/>
            <p:nvPr/>
          </p:nvGrpSpPr>
          <p:grpSpPr>
            <a:xfrm>
              <a:off x="7664042" y="579790"/>
              <a:ext cx="2275667" cy="852445"/>
              <a:chOff x="6139625" y="939075"/>
              <a:chExt cx="1818642" cy="681247"/>
            </a:xfrm>
          </p:grpSpPr>
          <p:sp>
            <p:nvSpPr>
              <p:cNvPr id="2639" name="Google Shape;2639;p26"/>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3" name="Google Shape;2643;p26"/>
            <p:cNvGrpSpPr/>
            <p:nvPr/>
          </p:nvGrpSpPr>
          <p:grpSpPr>
            <a:xfrm>
              <a:off x="8512317" y="1068940"/>
              <a:ext cx="2275667" cy="852445"/>
              <a:chOff x="6139625" y="939075"/>
              <a:chExt cx="1818642" cy="681247"/>
            </a:xfrm>
          </p:grpSpPr>
          <p:sp>
            <p:nvSpPr>
              <p:cNvPr id="2644" name="Google Shape;2644;p26"/>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6"/>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48" name="Google Shape;2648;p26"/>
          <p:cNvGrpSpPr/>
          <p:nvPr/>
        </p:nvGrpSpPr>
        <p:grpSpPr>
          <a:xfrm>
            <a:off x="-45" y="2990005"/>
            <a:ext cx="9144065" cy="2915489"/>
            <a:chOff x="-45" y="2990005"/>
            <a:chExt cx="9144065" cy="2915489"/>
          </a:xfrm>
        </p:grpSpPr>
        <p:grpSp>
          <p:nvGrpSpPr>
            <p:cNvPr id="2649" name="Google Shape;2649;p26"/>
            <p:cNvGrpSpPr/>
            <p:nvPr/>
          </p:nvGrpSpPr>
          <p:grpSpPr>
            <a:xfrm>
              <a:off x="-45" y="2990005"/>
              <a:ext cx="9144065" cy="2915489"/>
              <a:chOff x="-45" y="1762005"/>
              <a:chExt cx="9144065" cy="2915489"/>
            </a:xfrm>
          </p:grpSpPr>
          <p:sp>
            <p:nvSpPr>
              <p:cNvPr id="2650" name="Google Shape;2650;p26"/>
              <p:cNvSpPr/>
              <p:nvPr/>
            </p:nvSpPr>
            <p:spPr>
              <a:xfrm>
                <a:off x="-1" y="1762005"/>
                <a:ext cx="9144020" cy="2915489"/>
              </a:xfrm>
              <a:custGeom>
                <a:avLst/>
                <a:gdLst/>
                <a:ahLst/>
                <a:cxnLst/>
                <a:rect l="l" t="t" r="r" b="b"/>
                <a:pathLst>
                  <a:path w="210801" h="67212" extrusionOk="0">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1" name="Google Shape;2651;p26"/>
              <p:cNvGrpSpPr/>
              <p:nvPr/>
            </p:nvGrpSpPr>
            <p:grpSpPr>
              <a:xfrm>
                <a:off x="-45" y="2273686"/>
                <a:ext cx="9144020" cy="1930082"/>
                <a:chOff x="1062625" y="3292200"/>
                <a:chExt cx="5270025" cy="1112375"/>
              </a:xfrm>
            </p:grpSpPr>
            <p:sp>
              <p:nvSpPr>
                <p:cNvPr id="2652" name="Google Shape;2652;p26"/>
                <p:cNvSpPr/>
                <p:nvPr/>
              </p:nvSpPr>
              <p:spPr>
                <a:xfrm>
                  <a:off x="1291825" y="3292200"/>
                  <a:ext cx="61925" cy="195300"/>
                </a:xfrm>
                <a:custGeom>
                  <a:avLst/>
                  <a:gdLst/>
                  <a:ahLst/>
                  <a:cxnLst/>
                  <a:rect l="l" t="t" r="r" b="b"/>
                  <a:pathLst>
                    <a:path w="2477" h="7812" extrusionOk="0">
                      <a:moveTo>
                        <a:pt x="2119" y="1"/>
                      </a:moveTo>
                      <a:cubicBezTo>
                        <a:pt x="2119" y="36"/>
                        <a:pt x="2191" y="4311"/>
                        <a:pt x="0" y="7656"/>
                      </a:cubicBezTo>
                      <a:lnTo>
                        <a:pt x="226" y="7811"/>
                      </a:lnTo>
                      <a:cubicBezTo>
                        <a:pt x="2477" y="4382"/>
                        <a:pt x="2405" y="24"/>
                        <a:pt x="240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6"/>
                <p:cNvSpPr/>
                <p:nvPr/>
              </p:nvSpPr>
              <p:spPr>
                <a:xfrm>
                  <a:off x="1705250" y="3596400"/>
                  <a:ext cx="130400" cy="180700"/>
                </a:xfrm>
                <a:custGeom>
                  <a:avLst/>
                  <a:gdLst/>
                  <a:ahLst/>
                  <a:cxnLst/>
                  <a:rect l="l" t="t" r="r" b="b"/>
                  <a:pathLst>
                    <a:path w="5216" h="7228" extrusionOk="0">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6"/>
                <p:cNvSpPr/>
                <p:nvPr/>
              </p:nvSpPr>
              <p:spPr>
                <a:xfrm>
                  <a:off x="2055300" y="3776775"/>
                  <a:ext cx="132475" cy="100050"/>
                </a:xfrm>
                <a:custGeom>
                  <a:avLst/>
                  <a:gdLst/>
                  <a:ahLst/>
                  <a:cxnLst/>
                  <a:rect l="l" t="t" r="r" b="b"/>
                  <a:pathLst>
                    <a:path w="5299" h="4002" extrusionOk="0">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6"/>
                <p:cNvSpPr/>
                <p:nvPr/>
              </p:nvSpPr>
              <p:spPr>
                <a:xfrm>
                  <a:off x="1256100" y="4267025"/>
                  <a:ext cx="273275" cy="91100"/>
                </a:xfrm>
                <a:custGeom>
                  <a:avLst/>
                  <a:gdLst/>
                  <a:ahLst/>
                  <a:cxnLst/>
                  <a:rect l="l" t="t" r="r" b="b"/>
                  <a:pathLst>
                    <a:path w="10931" h="3644" extrusionOk="0">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6"/>
                <p:cNvSpPr/>
                <p:nvPr/>
              </p:nvSpPr>
              <p:spPr>
                <a:xfrm>
                  <a:off x="1750200" y="3837475"/>
                  <a:ext cx="399775" cy="160800"/>
                </a:xfrm>
                <a:custGeom>
                  <a:avLst/>
                  <a:gdLst/>
                  <a:ahLst/>
                  <a:cxnLst/>
                  <a:rect l="l" t="t" r="r" b="b"/>
                  <a:pathLst>
                    <a:path w="15991" h="6432" extrusionOk="0">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6"/>
                <p:cNvSpPr/>
                <p:nvPr/>
              </p:nvSpPr>
              <p:spPr>
                <a:xfrm>
                  <a:off x="1062625" y="3558950"/>
                  <a:ext cx="310475" cy="143450"/>
                </a:xfrm>
                <a:custGeom>
                  <a:avLst/>
                  <a:gdLst/>
                  <a:ahLst/>
                  <a:cxnLst/>
                  <a:rect l="l" t="t" r="r" b="b"/>
                  <a:pathLst>
                    <a:path w="12419" h="5738" extrusionOk="0">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6"/>
                <p:cNvSpPr/>
                <p:nvPr/>
              </p:nvSpPr>
              <p:spPr>
                <a:xfrm>
                  <a:off x="1304625" y="3684825"/>
                  <a:ext cx="174450" cy="93475"/>
                </a:xfrm>
                <a:custGeom>
                  <a:avLst/>
                  <a:gdLst/>
                  <a:ahLst/>
                  <a:cxnLst/>
                  <a:rect l="l" t="t" r="r" b="b"/>
                  <a:pathLst>
                    <a:path w="6978" h="3739" extrusionOk="0">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6"/>
                <p:cNvSpPr/>
                <p:nvPr/>
              </p:nvSpPr>
              <p:spPr>
                <a:xfrm>
                  <a:off x="1685025" y="4165825"/>
                  <a:ext cx="174750" cy="93475"/>
                </a:xfrm>
                <a:custGeom>
                  <a:avLst/>
                  <a:gdLst/>
                  <a:ahLst/>
                  <a:cxnLst/>
                  <a:rect l="l" t="t" r="r" b="b"/>
                  <a:pathLst>
                    <a:path w="6990" h="3739" extrusionOk="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6"/>
                <p:cNvSpPr/>
                <p:nvPr/>
              </p:nvSpPr>
              <p:spPr>
                <a:xfrm>
                  <a:off x="1062625" y="4001450"/>
                  <a:ext cx="235475" cy="162025"/>
                </a:xfrm>
                <a:custGeom>
                  <a:avLst/>
                  <a:gdLst/>
                  <a:ahLst/>
                  <a:cxnLst/>
                  <a:rect l="l" t="t" r="r" b="b"/>
                  <a:pathLst>
                    <a:path w="9419" h="6481" extrusionOk="0">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6"/>
                <p:cNvSpPr/>
                <p:nvPr/>
              </p:nvSpPr>
              <p:spPr>
                <a:xfrm>
                  <a:off x="1409700" y="4132250"/>
                  <a:ext cx="338450" cy="140150"/>
                </a:xfrm>
                <a:custGeom>
                  <a:avLst/>
                  <a:gdLst/>
                  <a:ahLst/>
                  <a:cxnLst/>
                  <a:rect l="l" t="t" r="r" b="b"/>
                  <a:pathLst>
                    <a:path w="13538" h="5606" extrusionOk="0">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6"/>
                <p:cNvSpPr/>
                <p:nvPr/>
              </p:nvSpPr>
              <p:spPr>
                <a:xfrm>
                  <a:off x="4959525" y="3895550"/>
                  <a:ext cx="152150" cy="127725"/>
                </a:xfrm>
                <a:custGeom>
                  <a:avLst/>
                  <a:gdLst/>
                  <a:ahLst/>
                  <a:cxnLst/>
                  <a:rect l="l" t="t" r="r" b="b"/>
                  <a:pathLst>
                    <a:path w="6086" h="5109" extrusionOk="0">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6"/>
                <p:cNvSpPr/>
                <p:nvPr/>
              </p:nvSpPr>
              <p:spPr>
                <a:xfrm>
                  <a:off x="4958650" y="4001950"/>
                  <a:ext cx="358700" cy="125200"/>
                </a:xfrm>
                <a:custGeom>
                  <a:avLst/>
                  <a:gdLst/>
                  <a:ahLst/>
                  <a:cxnLst/>
                  <a:rect l="l" t="t" r="r" b="b"/>
                  <a:pathLst>
                    <a:path w="14348" h="5008" extrusionOk="0">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6"/>
                <p:cNvSpPr/>
                <p:nvPr/>
              </p:nvSpPr>
              <p:spPr>
                <a:xfrm>
                  <a:off x="5919775" y="3973500"/>
                  <a:ext cx="217025" cy="46200"/>
                </a:xfrm>
                <a:custGeom>
                  <a:avLst/>
                  <a:gdLst/>
                  <a:ahLst/>
                  <a:cxnLst/>
                  <a:rect l="l" t="t" r="r" b="b"/>
                  <a:pathLst>
                    <a:path w="8681" h="1848" extrusionOk="0">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6"/>
                <p:cNvSpPr/>
                <p:nvPr/>
              </p:nvSpPr>
              <p:spPr>
                <a:xfrm>
                  <a:off x="5504250" y="3653750"/>
                  <a:ext cx="398575" cy="164725"/>
                </a:xfrm>
                <a:custGeom>
                  <a:avLst/>
                  <a:gdLst/>
                  <a:ahLst/>
                  <a:cxnLst/>
                  <a:rect l="l" t="t" r="r" b="b"/>
                  <a:pathLst>
                    <a:path w="15943" h="6589" extrusionOk="0">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6"/>
                <p:cNvSpPr/>
                <p:nvPr/>
              </p:nvSpPr>
              <p:spPr>
                <a:xfrm>
                  <a:off x="6118900" y="3342925"/>
                  <a:ext cx="151825" cy="18050"/>
                </a:xfrm>
                <a:custGeom>
                  <a:avLst/>
                  <a:gdLst/>
                  <a:ahLst/>
                  <a:cxnLst/>
                  <a:rect l="l" t="t" r="r" b="b"/>
                  <a:pathLst>
                    <a:path w="6073" h="722" extrusionOk="0">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6"/>
                <p:cNvSpPr/>
                <p:nvPr/>
              </p:nvSpPr>
              <p:spPr>
                <a:xfrm>
                  <a:off x="6029900" y="3733925"/>
                  <a:ext cx="302750" cy="243500"/>
                </a:xfrm>
                <a:custGeom>
                  <a:avLst/>
                  <a:gdLst/>
                  <a:ahLst/>
                  <a:cxnLst/>
                  <a:rect l="l" t="t" r="r" b="b"/>
                  <a:pathLst>
                    <a:path w="12110" h="9740" extrusionOk="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6"/>
                <p:cNvSpPr/>
                <p:nvPr/>
              </p:nvSpPr>
              <p:spPr>
                <a:xfrm>
                  <a:off x="5594150" y="4131075"/>
                  <a:ext cx="277725" cy="144300"/>
                </a:xfrm>
                <a:custGeom>
                  <a:avLst/>
                  <a:gdLst/>
                  <a:ahLst/>
                  <a:cxnLst/>
                  <a:rect l="l" t="t" r="r" b="b"/>
                  <a:pathLst>
                    <a:path w="11109" h="5772" extrusionOk="0">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6"/>
                <p:cNvSpPr/>
                <p:nvPr/>
              </p:nvSpPr>
              <p:spPr>
                <a:xfrm>
                  <a:off x="6049850" y="4242475"/>
                  <a:ext cx="282800" cy="162100"/>
                </a:xfrm>
                <a:custGeom>
                  <a:avLst/>
                  <a:gdLst/>
                  <a:ahLst/>
                  <a:cxnLst/>
                  <a:rect l="l" t="t" r="r" b="b"/>
                  <a:pathLst>
                    <a:path w="11312" h="6484" extrusionOk="0">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6"/>
                <p:cNvSpPr/>
                <p:nvPr/>
              </p:nvSpPr>
              <p:spPr>
                <a:xfrm>
                  <a:off x="5968900" y="4295300"/>
                  <a:ext cx="117875" cy="61650"/>
                </a:xfrm>
                <a:custGeom>
                  <a:avLst/>
                  <a:gdLst/>
                  <a:ahLst/>
                  <a:cxnLst/>
                  <a:rect l="l" t="t" r="r" b="b"/>
                  <a:pathLst>
                    <a:path w="4715" h="2466" extrusionOk="0">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6"/>
                <p:cNvSpPr/>
                <p:nvPr/>
              </p:nvSpPr>
              <p:spPr>
                <a:xfrm>
                  <a:off x="5550975" y="4130700"/>
                  <a:ext cx="117900" cy="61925"/>
                </a:xfrm>
                <a:custGeom>
                  <a:avLst/>
                  <a:gdLst/>
                  <a:ahLst/>
                  <a:cxnLst/>
                  <a:rect l="l" t="t" r="r" b="b"/>
                  <a:pathLst>
                    <a:path w="4716" h="2477" extrusionOk="0">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6"/>
                <p:cNvSpPr/>
                <p:nvPr/>
              </p:nvSpPr>
              <p:spPr>
                <a:xfrm>
                  <a:off x="5776600" y="4078600"/>
                  <a:ext cx="33075" cy="61050"/>
                </a:xfrm>
                <a:custGeom>
                  <a:avLst/>
                  <a:gdLst/>
                  <a:ahLst/>
                  <a:cxnLst/>
                  <a:rect l="l" t="t" r="r" b="b"/>
                  <a:pathLst>
                    <a:path w="1323" h="2442" extrusionOk="0">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6"/>
                <p:cNvSpPr/>
                <p:nvPr/>
              </p:nvSpPr>
              <p:spPr>
                <a:xfrm>
                  <a:off x="3053950" y="3973825"/>
                  <a:ext cx="121450" cy="181000"/>
                </a:xfrm>
                <a:custGeom>
                  <a:avLst/>
                  <a:gdLst/>
                  <a:ahLst/>
                  <a:cxnLst/>
                  <a:rect l="l" t="t" r="r" b="b"/>
                  <a:pathLst>
                    <a:path w="4858" h="7240" extrusionOk="0">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6"/>
                <p:cNvSpPr/>
                <p:nvPr/>
              </p:nvSpPr>
              <p:spPr>
                <a:xfrm>
                  <a:off x="2577400" y="3874725"/>
                  <a:ext cx="142600" cy="280100"/>
                </a:xfrm>
                <a:custGeom>
                  <a:avLst/>
                  <a:gdLst/>
                  <a:ahLst/>
                  <a:cxnLst/>
                  <a:rect l="l" t="t" r="r" b="b"/>
                  <a:pathLst>
                    <a:path w="5704" h="11204" extrusionOk="0">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6"/>
                <p:cNvSpPr/>
                <p:nvPr/>
              </p:nvSpPr>
              <p:spPr>
                <a:xfrm>
                  <a:off x="2566075" y="4147200"/>
                  <a:ext cx="328650" cy="68050"/>
                </a:xfrm>
                <a:custGeom>
                  <a:avLst/>
                  <a:gdLst/>
                  <a:ahLst/>
                  <a:cxnLst/>
                  <a:rect l="l" t="t" r="r" b="b"/>
                  <a:pathLst>
                    <a:path w="13146" h="2722" extrusionOk="0">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6"/>
                <p:cNvSpPr/>
                <p:nvPr/>
              </p:nvSpPr>
              <p:spPr>
                <a:xfrm>
                  <a:off x="2086850" y="3969875"/>
                  <a:ext cx="265825" cy="135250"/>
                </a:xfrm>
                <a:custGeom>
                  <a:avLst/>
                  <a:gdLst/>
                  <a:ahLst/>
                  <a:cxnLst/>
                  <a:rect l="l" t="t" r="r" b="b"/>
                  <a:pathLst>
                    <a:path w="10633" h="5410" extrusionOk="0">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6"/>
                <p:cNvSpPr/>
                <p:nvPr/>
              </p:nvSpPr>
              <p:spPr>
                <a:xfrm>
                  <a:off x="4647000" y="4078925"/>
                  <a:ext cx="412875" cy="244675"/>
                </a:xfrm>
                <a:custGeom>
                  <a:avLst/>
                  <a:gdLst/>
                  <a:ahLst/>
                  <a:cxnLst/>
                  <a:rect l="l" t="t" r="r" b="b"/>
                  <a:pathLst>
                    <a:path w="16515" h="9787" extrusionOk="0">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6"/>
                <p:cNvSpPr/>
                <p:nvPr/>
              </p:nvSpPr>
              <p:spPr>
                <a:xfrm>
                  <a:off x="3960900" y="4008350"/>
                  <a:ext cx="125925" cy="147075"/>
                </a:xfrm>
                <a:custGeom>
                  <a:avLst/>
                  <a:gdLst/>
                  <a:ahLst/>
                  <a:cxnLst/>
                  <a:rect l="l" t="t" r="r" b="b"/>
                  <a:pathLst>
                    <a:path w="5037" h="5883" extrusionOk="0">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6"/>
                <p:cNvSpPr/>
                <p:nvPr/>
              </p:nvSpPr>
              <p:spPr>
                <a:xfrm>
                  <a:off x="4349050" y="3978300"/>
                  <a:ext cx="174750" cy="148850"/>
                </a:xfrm>
                <a:custGeom>
                  <a:avLst/>
                  <a:gdLst/>
                  <a:ahLst/>
                  <a:cxnLst/>
                  <a:rect l="l" t="t" r="r" b="b"/>
                  <a:pathLst>
                    <a:path w="6990" h="5954" extrusionOk="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6"/>
                <p:cNvSpPr/>
                <p:nvPr/>
              </p:nvSpPr>
              <p:spPr>
                <a:xfrm>
                  <a:off x="4423450" y="4191275"/>
                  <a:ext cx="390550" cy="133225"/>
                </a:xfrm>
                <a:custGeom>
                  <a:avLst/>
                  <a:gdLst/>
                  <a:ahLst/>
                  <a:cxnLst/>
                  <a:rect l="l" t="t" r="r" b="b"/>
                  <a:pathLst>
                    <a:path w="15622" h="5329" extrusionOk="0">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6"/>
                <p:cNvSpPr/>
                <p:nvPr/>
              </p:nvSpPr>
              <p:spPr>
                <a:xfrm>
                  <a:off x="3413500" y="3986025"/>
                  <a:ext cx="72075" cy="153925"/>
                </a:xfrm>
                <a:custGeom>
                  <a:avLst/>
                  <a:gdLst/>
                  <a:ahLst/>
                  <a:cxnLst/>
                  <a:rect l="l" t="t" r="r" b="b"/>
                  <a:pathLst>
                    <a:path w="2883" h="6157" extrusionOk="0">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6"/>
                <p:cNvSpPr/>
                <p:nvPr/>
              </p:nvSpPr>
              <p:spPr>
                <a:xfrm>
                  <a:off x="3261100" y="4132950"/>
                  <a:ext cx="271500" cy="110575"/>
                </a:xfrm>
                <a:custGeom>
                  <a:avLst/>
                  <a:gdLst/>
                  <a:ahLst/>
                  <a:cxnLst/>
                  <a:rect l="l" t="t" r="r" b="b"/>
                  <a:pathLst>
                    <a:path w="10860" h="4423" extrusionOk="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83" name="Google Shape;2683;p26"/>
            <p:cNvGrpSpPr/>
            <p:nvPr/>
          </p:nvGrpSpPr>
          <p:grpSpPr>
            <a:xfrm>
              <a:off x="0" y="3479487"/>
              <a:ext cx="9144017" cy="1977469"/>
              <a:chOff x="0" y="3174687"/>
              <a:chExt cx="9144017" cy="1977469"/>
            </a:xfrm>
          </p:grpSpPr>
          <p:sp>
            <p:nvSpPr>
              <p:cNvPr id="2684" name="Google Shape;2684;p26"/>
              <p:cNvSpPr/>
              <p:nvPr/>
            </p:nvSpPr>
            <p:spPr>
              <a:xfrm>
                <a:off x="0" y="3174687"/>
                <a:ext cx="9144014" cy="1977466"/>
              </a:xfrm>
              <a:custGeom>
                <a:avLst/>
                <a:gdLst/>
                <a:ahLst/>
                <a:cxnLst/>
                <a:rect l="l" t="t" r="r" b="b"/>
                <a:pathLst>
                  <a:path w="210813" h="45590" extrusionOk="0">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5" name="Google Shape;2685;p26"/>
              <p:cNvGrpSpPr/>
              <p:nvPr/>
            </p:nvGrpSpPr>
            <p:grpSpPr>
              <a:xfrm>
                <a:off x="3" y="3685994"/>
                <a:ext cx="9144014" cy="1466162"/>
                <a:chOff x="1212350" y="1446150"/>
                <a:chExt cx="5270325" cy="845050"/>
              </a:xfrm>
            </p:grpSpPr>
            <p:sp>
              <p:nvSpPr>
                <p:cNvPr id="2686" name="Google Shape;2686;p26"/>
                <p:cNvSpPr/>
                <p:nvPr/>
              </p:nvSpPr>
              <p:spPr>
                <a:xfrm>
                  <a:off x="6191250" y="1446150"/>
                  <a:ext cx="61925" cy="195575"/>
                </a:xfrm>
                <a:custGeom>
                  <a:avLst/>
                  <a:gdLst/>
                  <a:ahLst/>
                  <a:cxnLst/>
                  <a:rect l="l" t="t" r="r" b="b"/>
                  <a:pathLst>
                    <a:path w="2477" h="7823" extrusionOk="0">
                      <a:moveTo>
                        <a:pt x="83" y="0"/>
                      </a:moveTo>
                      <a:cubicBezTo>
                        <a:pt x="83" y="36"/>
                        <a:pt x="0" y="4394"/>
                        <a:pt x="2250" y="7823"/>
                      </a:cubicBezTo>
                      <a:lnTo>
                        <a:pt x="2477" y="7668"/>
                      </a:lnTo>
                      <a:cubicBezTo>
                        <a:pt x="286" y="4322"/>
                        <a:pt x="357" y="48"/>
                        <a:pt x="35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6"/>
                <p:cNvSpPr/>
                <p:nvPr/>
              </p:nvSpPr>
              <p:spPr>
                <a:xfrm>
                  <a:off x="5709325" y="1750350"/>
                  <a:ext cx="130400" cy="181000"/>
                </a:xfrm>
                <a:custGeom>
                  <a:avLst/>
                  <a:gdLst/>
                  <a:ahLst/>
                  <a:cxnLst/>
                  <a:rect l="l" t="t" r="r" b="b"/>
                  <a:pathLst>
                    <a:path w="5216" h="7240" extrusionOk="0">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6"/>
                <p:cNvSpPr/>
                <p:nvPr/>
              </p:nvSpPr>
              <p:spPr>
                <a:xfrm>
                  <a:off x="5357500" y="1931025"/>
                  <a:ext cx="132475" cy="100025"/>
                </a:xfrm>
                <a:custGeom>
                  <a:avLst/>
                  <a:gdLst/>
                  <a:ahLst/>
                  <a:cxnLst/>
                  <a:rect l="l" t="t" r="r" b="b"/>
                  <a:pathLst>
                    <a:path w="5299" h="4001" extrusionOk="0">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6"/>
                <p:cNvSpPr/>
                <p:nvPr/>
              </p:nvSpPr>
              <p:spPr>
                <a:xfrm>
                  <a:off x="5395300" y="1991925"/>
                  <a:ext cx="399775" cy="160875"/>
                </a:xfrm>
                <a:custGeom>
                  <a:avLst/>
                  <a:gdLst/>
                  <a:ahLst/>
                  <a:cxnLst/>
                  <a:rect l="l" t="t" r="r" b="b"/>
                  <a:pathLst>
                    <a:path w="15991" h="6435" extrusionOk="0">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6"/>
                <p:cNvSpPr/>
                <p:nvPr/>
              </p:nvSpPr>
              <p:spPr>
                <a:xfrm>
                  <a:off x="6172200" y="1713175"/>
                  <a:ext cx="310475" cy="143150"/>
                </a:xfrm>
                <a:custGeom>
                  <a:avLst/>
                  <a:gdLst/>
                  <a:ahLst/>
                  <a:cxnLst/>
                  <a:rect l="l" t="t" r="r" b="b"/>
                  <a:pathLst>
                    <a:path w="12419" h="5726" extrusionOk="0">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6"/>
                <p:cNvSpPr/>
                <p:nvPr/>
              </p:nvSpPr>
              <p:spPr>
                <a:xfrm>
                  <a:off x="6065925" y="1838950"/>
                  <a:ext cx="174750" cy="93575"/>
                </a:xfrm>
                <a:custGeom>
                  <a:avLst/>
                  <a:gdLst/>
                  <a:ahLst/>
                  <a:cxnLst/>
                  <a:rect l="l" t="t" r="r" b="b"/>
                  <a:pathLst>
                    <a:path w="6990" h="3743" extrusionOk="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6"/>
                <p:cNvSpPr/>
                <p:nvPr/>
              </p:nvSpPr>
              <p:spPr>
                <a:xfrm>
                  <a:off x="6254925" y="2155675"/>
                  <a:ext cx="227750" cy="135525"/>
                </a:xfrm>
                <a:custGeom>
                  <a:avLst/>
                  <a:gdLst/>
                  <a:ahLst/>
                  <a:cxnLst/>
                  <a:rect l="l" t="t" r="r" b="b"/>
                  <a:pathLst>
                    <a:path w="9110" h="5421" extrusionOk="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6"/>
                <p:cNvSpPr/>
                <p:nvPr/>
              </p:nvSpPr>
              <p:spPr>
                <a:xfrm>
                  <a:off x="1408200" y="2127750"/>
                  <a:ext cx="217325" cy="46175"/>
                </a:xfrm>
                <a:custGeom>
                  <a:avLst/>
                  <a:gdLst/>
                  <a:ahLst/>
                  <a:cxnLst/>
                  <a:rect l="l" t="t" r="r" b="b"/>
                  <a:pathLst>
                    <a:path w="8693" h="1847" extrusionOk="0">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6"/>
                <p:cNvSpPr/>
                <p:nvPr/>
              </p:nvSpPr>
              <p:spPr>
                <a:xfrm>
                  <a:off x="1642150" y="1808000"/>
                  <a:ext cx="398600" cy="164725"/>
                </a:xfrm>
                <a:custGeom>
                  <a:avLst/>
                  <a:gdLst/>
                  <a:ahLst/>
                  <a:cxnLst/>
                  <a:rect l="l" t="t" r="r" b="b"/>
                  <a:pathLst>
                    <a:path w="15944" h="6589" extrusionOk="0">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6"/>
                <p:cNvSpPr/>
                <p:nvPr/>
              </p:nvSpPr>
              <p:spPr>
                <a:xfrm>
                  <a:off x="1274550" y="1497150"/>
                  <a:ext cx="151525" cy="17775"/>
                </a:xfrm>
                <a:custGeom>
                  <a:avLst/>
                  <a:gdLst/>
                  <a:ahLst/>
                  <a:cxnLst/>
                  <a:rect l="l" t="t" r="r" b="b"/>
                  <a:pathLst>
                    <a:path w="6061" h="711" extrusionOk="0">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6"/>
                <p:cNvSpPr/>
                <p:nvPr/>
              </p:nvSpPr>
              <p:spPr>
                <a:xfrm>
                  <a:off x="1212350" y="1888150"/>
                  <a:ext cx="302725" cy="243525"/>
                </a:xfrm>
                <a:custGeom>
                  <a:avLst/>
                  <a:gdLst/>
                  <a:ahLst/>
                  <a:cxnLst/>
                  <a:rect l="l" t="t" r="r" b="b"/>
                  <a:pathLst>
                    <a:path w="12109" h="9741" extrusionOk="0">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6"/>
                <p:cNvSpPr/>
                <p:nvPr/>
              </p:nvSpPr>
              <p:spPr>
                <a:xfrm>
                  <a:off x="5192300" y="2123900"/>
                  <a:ext cx="266125" cy="135450"/>
                </a:xfrm>
                <a:custGeom>
                  <a:avLst/>
                  <a:gdLst/>
                  <a:ahLst/>
                  <a:cxnLst/>
                  <a:rect l="l" t="t" r="r" b="b"/>
                  <a:pathLst>
                    <a:path w="10645" h="5418" extrusionOk="0">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6"/>
                <p:cNvSpPr/>
                <p:nvPr/>
              </p:nvSpPr>
              <p:spPr>
                <a:xfrm>
                  <a:off x="2332125" y="2163450"/>
                  <a:ext cx="180400" cy="89650"/>
                </a:xfrm>
                <a:custGeom>
                  <a:avLst/>
                  <a:gdLst/>
                  <a:ahLst/>
                  <a:cxnLst/>
                  <a:rect l="l" t="t" r="r" b="b"/>
                  <a:pathLst>
                    <a:path w="7216" h="3586" extrusionOk="0">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6"/>
                <p:cNvSpPr/>
                <p:nvPr/>
              </p:nvSpPr>
              <p:spPr>
                <a:xfrm>
                  <a:off x="2472025" y="2048000"/>
                  <a:ext cx="112525" cy="155400"/>
                </a:xfrm>
                <a:custGeom>
                  <a:avLst/>
                  <a:gdLst/>
                  <a:ahLst/>
                  <a:cxnLst/>
                  <a:rect l="l" t="t" r="r" b="b"/>
                  <a:pathLst>
                    <a:path w="4501" h="6216" extrusionOk="0">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6"/>
                <p:cNvSpPr/>
                <p:nvPr/>
              </p:nvSpPr>
              <p:spPr>
                <a:xfrm>
                  <a:off x="3075675" y="2132525"/>
                  <a:ext cx="120275" cy="98250"/>
                </a:xfrm>
                <a:custGeom>
                  <a:avLst/>
                  <a:gdLst/>
                  <a:ahLst/>
                  <a:cxnLst/>
                  <a:rect l="l" t="t" r="r" b="b"/>
                  <a:pathLst>
                    <a:path w="4811" h="3930" extrusionOk="0">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6"/>
                <p:cNvSpPr/>
                <p:nvPr/>
              </p:nvSpPr>
              <p:spPr>
                <a:xfrm>
                  <a:off x="3458150" y="2162600"/>
                  <a:ext cx="78025" cy="79800"/>
                </a:xfrm>
                <a:custGeom>
                  <a:avLst/>
                  <a:gdLst/>
                  <a:ahLst/>
                  <a:cxnLst/>
                  <a:rect l="l" t="t" r="r" b="b"/>
                  <a:pathLst>
                    <a:path w="3121" h="3192" extrusionOk="0">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6"/>
                <p:cNvSpPr/>
                <p:nvPr/>
              </p:nvSpPr>
              <p:spPr>
                <a:xfrm>
                  <a:off x="4001675" y="2139675"/>
                  <a:ext cx="63125" cy="71175"/>
                </a:xfrm>
                <a:custGeom>
                  <a:avLst/>
                  <a:gdLst/>
                  <a:ahLst/>
                  <a:cxnLst/>
                  <a:rect l="l" t="t" r="r" b="b"/>
                  <a:pathLst>
                    <a:path w="2525" h="2847" extrusionOk="0">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6"/>
                <p:cNvSpPr/>
                <p:nvPr/>
              </p:nvSpPr>
              <p:spPr>
                <a:xfrm>
                  <a:off x="3928450" y="2204200"/>
                  <a:ext cx="136950" cy="51000"/>
                </a:xfrm>
                <a:custGeom>
                  <a:avLst/>
                  <a:gdLst/>
                  <a:ahLst/>
                  <a:cxnLst/>
                  <a:rect l="l" t="t" r="r" b="b"/>
                  <a:pathLst>
                    <a:path w="5478" h="2040" extrusionOk="0">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6"/>
                <p:cNvSpPr/>
                <p:nvPr/>
              </p:nvSpPr>
              <p:spPr>
                <a:xfrm>
                  <a:off x="4318675" y="2128975"/>
                  <a:ext cx="55700" cy="102700"/>
                </a:xfrm>
                <a:custGeom>
                  <a:avLst/>
                  <a:gdLst/>
                  <a:ahLst/>
                  <a:cxnLst/>
                  <a:rect l="l" t="t" r="r" b="b"/>
                  <a:pathLst>
                    <a:path w="2228" h="4108" extrusionOk="0">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6"/>
                <p:cNvSpPr/>
                <p:nvPr/>
              </p:nvSpPr>
              <p:spPr>
                <a:xfrm>
                  <a:off x="4963100" y="2028350"/>
                  <a:ext cx="104800" cy="79200"/>
                </a:xfrm>
                <a:custGeom>
                  <a:avLst/>
                  <a:gdLst/>
                  <a:ahLst/>
                  <a:cxnLst/>
                  <a:rect l="l" t="t" r="r" b="b"/>
                  <a:pathLst>
                    <a:path w="4192" h="3168" extrusionOk="0">
                      <a:moveTo>
                        <a:pt x="168" y="1"/>
                      </a:moveTo>
                      <a:lnTo>
                        <a:pt x="1" y="227"/>
                      </a:lnTo>
                      <a:lnTo>
                        <a:pt x="4037" y="3168"/>
                      </a:lnTo>
                      <a:lnTo>
                        <a:pt x="4192" y="2942"/>
                      </a:lnTo>
                      <a:lnTo>
                        <a:pt x="16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706" name="Google Shape;2706;p26"/>
          <p:cNvGrpSpPr/>
          <p:nvPr/>
        </p:nvGrpSpPr>
        <p:grpSpPr>
          <a:xfrm>
            <a:off x="7860582" y="1166836"/>
            <a:ext cx="1043832" cy="3738808"/>
            <a:chOff x="7860582" y="1166836"/>
            <a:chExt cx="1043832" cy="3738808"/>
          </a:xfrm>
        </p:grpSpPr>
        <p:grpSp>
          <p:nvGrpSpPr>
            <p:cNvPr id="2707" name="Google Shape;2707;p26"/>
            <p:cNvGrpSpPr/>
            <p:nvPr/>
          </p:nvGrpSpPr>
          <p:grpSpPr>
            <a:xfrm>
              <a:off x="7860582" y="4245650"/>
              <a:ext cx="1043832" cy="659994"/>
              <a:chOff x="7860582" y="4245650"/>
              <a:chExt cx="1043832" cy="659994"/>
            </a:xfrm>
          </p:grpSpPr>
          <p:sp>
            <p:nvSpPr>
              <p:cNvPr id="2708" name="Google Shape;2708;p26"/>
              <p:cNvSpPr/>
              <p:nvPr/>
            </p:nvSpPr>
            <p:spPr>
              <a:xfrm>
                <a:off x="8053069" y="4245650"/>
                <a:ext cx="625105" cy="246376"/>
              </a:xfrm>
              <a:custGeom>
                <a:avLst/>
                <a:gdLst/>
                <a:ahLst/>
                <a:cxnLst/>
                <a:rect l="l" t="t" r="r" b="b"/>
                <a:pathLst>
                  <a:path w="23766" h="9367" extrusionOk="0">
                    <a:moveTo>
                      <a:pt x="0" y="1"/>
                    </a:moveTo>
                    <a:cubicBezTo>
                      <a:pt x="1" y="2"/>
                      <a:pt x="2" y="4"/>
                      <a:pt x="3" y="6"/>
                    </a:cubicBezTo>
                    <a:lnTo>
                      <a:pt x="3" y="6"/>
                    </a:lnTo>
                    <a:cubicBezTo>
                      <a:pt x="2" y="2"/>
                      <a:pt x="1" y="1"/>
                      <a:pt x="0" y="1"/>
                    </a:cubicBezTo>
                    <a:close/>
                    <a:moveTo>
                      <a:pt x="3" y="6"/>
                    </a:moveTo>
                    <a:lnTo>
                      <a:pt x="3" y="6"/>
                    </a:lnTo>
                    <a:cubicBezTo>
                      <a:pt x="67" y="138"/>
                      <a:pt x="1139" y="2713"/>
                      <a:pt x="4596" y="4418"/>
                    </a:cubicBezTo>
                    <a:cubicBezTo>
                      <a:pt x="6692" y="5466"/>
                      <a:pt x="7727" y="7252"/>
                      <a:pt x="8894" y="8156"/>
                    </a:cubicBezTo>
                    <a:cubicBezTo>
                      <a:pt x="8358" y="8811"/>
                      <a:pt x="8394" y="9228"/>
                      <a:pt x="8799" y="9311"/>
                    </a:cubicBezTo>
                    <a:cubicBezTo>
                      <a:pt x="8943" y="9344"/>
                      <a:pt x="9173" y="9366"/>
                      <a:pt x="9439" y="9366"/>
                    </a:cubicBezTo>
                    <a:cubicBezTo>
                      <a:pt x="10053" y="9366"/>
                      <a:pt x="10861" y="9246"/>
                      <a:pt x="11252" y="8847"/>
                    </a:cubicBezTo>
                    <a:cubicBezTo>
                      <a:pt x="11287" y="8823"/>
                      <a:pt x="11311" y="8799"/>
                      <a:pt x="11335" y="8764"/>
                    </a:cubicBezTo>
                    <a:cubicBezTo>
                      <a:pt x="12162" y="8683"/>
                      <a:pt x="12964" y="8440"/>
                      <a:pt x="13877" y="8440"/>
                    </a:cubicBezTo>
                    <a:cubicBezTo>
                      <a:pt x="14042" y="8440"/>
                      <a:pt x="14210" y="8448"/>
                      <a:pt x="14383" y="8466"/>
                    </a:cubicBezTo>
                    <a:cubicBezTo>
                      <a:pt x="15352" y="8568"/>
                      <a:pt x="17800" y="8893"/>
                      <a:pt x="19990" y="8893"/>
                    </a:cubicBezTo>
                    <a:cubicBezTo>
                      <a:pt x="21646" y="8893"/>
                      <a:pt x="23155" y="8707"/>
                      <a:pt x="23765" y="8097"/>
                    </a:cubicBezTo>
                    <a:lnTo>
                      <a:pt x="23765" y="8097"/>
                    </a:lnTo>
                    <a:cubicBezTo>
                      <a:pt x="23765" y="8097"/>
                      <a:pt x="22832" y="8414"/>
                      <a:pt x="20974" y="8414"/>
                    </a:cubicBezTo>
                    <a:cubicBezTo>
                      <a:pt x="19930" y="8414"/>
                      <a:pt x="18594" y="8314"/>
                      <a:pt x="16967" y="8002"/>
                    </a:cubicBezTo>
                    <a:cubicBezTo>
                      <a:pt x="15412" y="7696"/>
                      <a:pt x="14305" y="7616"/>
                      <a:pt x="13462" y="7616"/>
                    </a:cubicBezTo>
                    <a:cubicBezTo>
                      <a:pt x="12698" y="7616"/>
                      <a:pt x="12150" y="7681"/>
                      <a:pt x="11680" y="7704"/>
                    </a:cubicBezTo>
                    <a:cubicBezTo>
                      <a:pt x="11621" y="7537"/>
                      <a:pt x="11502" y="7406"/>
                      <a:pt x="11347" y="7323"/>
                    </a:cubicBezTo>
                    <a:cubicBezTo>
                      <a:pt x="11118" y="7185"/>
                      <a:pt x="10859" y="7116"/>
                      <a:pt x="10599" y="7116"/>
                    </a:cubicBezTo>
                    <a:cubicBezTo>
                      <a:pt x="10344" y="7116"/>
                      <a:pt x="10088" y="7182"/>
                      <a:pt x="9859" y="7311"/>
                    </a:cubicBezTo>
                    <a:cubicBezTo>
                      <a:pt x="8656" y="6656"/>
                      <a:pt x="8394" y="5728"/>
                      <a:pt x="6263" y="4370"/>
                    </a:cubicBezTo>
                    <a:cubicBezTo>
                      <a:pt x="3955" y="2895"/>
                      <a:pt x="1302" y="2288"/>
                      <a:pt x="3" y="6"/>
                    </a:cubicBezTo>
                    <a:close/>
                  </a:path>
                </a:pathLst>
              </a:custGeom>
              <a:solidFill>
                <a:srgbClr val="282C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6"/>
              <p:cNvSpPr/>
              <p:nvPr/>
            </p:nvSpPr>
            <p:spPr>
              <a:xfrm>
                <a:off x="8512323" y="4673814"/>
                <a:ext cx="392091" cy="231830"/>
              </a:xfrm>
              <a:custGeom>
                <a:avLst/>
                <a:gdLst/>
                <a:ahLst/>
                <a:cxnLst/>
                <a:rect l="l" t="t" r="r" b="b"/>
                <a:pathLst>
                  <a:path w="14907" h="8814" extrusionOk="0">
                    <a:moveTo>
                      <a:pt x="0" y="0"/>
                    </a:moveTo>
                    <a:lnTo>
                      <a:pt x="0" y="0"/>
                    </a:lnTo>
                    <a:cubicBezTo>
                      <a:pt x="250" y="631"/>
                      <a:pt x="3953" y="2251"/>
                      <a:pt x="5013" y="3013"/>
                    </a:cubicBezTo>
                    <a:cubicBezTo>
                      <a:pt x="5882" y="3644"/>
                      <a:pt x="6037" y="6430"/>
                      <a:pt x="6203" y="7537"/>
                    </a:cubicBezTo>
                    <a:cubicBezTo>
                      <a:pt x="5537" y="7787"/>
                      <a:pt x="5096" y="8025"/>
                      <a:pt x="5453" y="8263"/>
                    </a:cubicBezTo>
                    <a:cubicBezTo>
                      <a:pt x="5979" y="8600"/>
                      <a:pt x="6959" y="8814"/>
                      <a:pt x="7725" y="8814"/>
                    </a:cubicBezTo>
                    <a:cubicBezTo>
                      <a:pt x="7879" y="8814"/>
                      <a:pt x="8025" y="8805"/>
                      <a:pt x="8156" y="8787"/>
                    </a:cubicBezTo>
                    <a:cubicBezTo>
                      <a:pt x="8644" y="8728"/>
                      <a:pt x="10133" y="7942"/>
                      <a:pt x="10002" y="7525"/>
                    </a:cubicBezTo>
                    <a:cubicBezTo>
                      <a:pt x="9942" y="7358"/>
                      <a:pt x="9632" y="7215"/>
                      <a:pt x="9216" y="7132"/>
                    </a:cubicBezTo>
                    <a:cubicBezTo>
                      <a:pt x="9775" y="6334"/>
                      <a:pt x="10764" y="4584"/>
                      <a:pt x="11561" y="4287"/>
                    </a:cubicBezTo>
                    <a:cubicBezTo>
                      <a:pt x="12609" y="3894"/>
                      <a:pt x="14907" y="3501"/>
                      <a:pt x="14776" y="3382"/>
                    </a:cubicBezTo>
                    <a:cubicBezTo>
                      <a:pt x="14739" y="3341"/>
                      <a:pt x="14432" y="3312"/>
                      <a:pt x="13995" y="3312"/>
                    </a:cubicBezTo>
                    <a:cubicBezTo>
                      <a:pt x="13021" y="3312"/>
                      <a:pt x="11400" y="3456"/>
                      <a:pt x="10668" y="3941"/>
                    </a:cubicBezTo>
                    <a:cubicBezTo>
                      <a:pt x="9882" y="4465"/>
                      <a:pt x="8525" y="6049"/>
                      <a:pt x="7894" y="6799"/>
                    </a:cubicBezTo>
                    <a:cubicBezTo>
                      <a:pt x="7668" y="5382"/>
                      <a:pt x="7120" y="3096"/>
                      <a:pt x="6465" y="2322"/>
                    </a:cubicBezTo>
                    <a:cubicBezTo>
                      <a:pt x="5477" y="1179"/>
                      <a:pt x="1" y="0"/>
                      <a:pt x="0" y="0"/>
                    </a:cubicBezTo>
                    <a:close/>
                  </a:path>
                </a:pathLst>
              </a:custGeom>
              <a:solidFill>
                <a:srgbClr val="282C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6"/>
              <p:cNvSpPr/>
              <p:nvPr/>
            </p:nvSpPr>
            <p:spPr>
              <a:xfrm>
                <a:off x="7860582" y="4673814"/>
                <a:ext cx="280306" cy="128119"/>
              </a:xfrm>
              <a:custGeom>
                <a:avLst/>
                <a:gdLst/>
                <a:ahLst/>
                <a:cxnLst/>
                <a:rect l="l" t="t" r="r" b="b"/>
                <a:pathLst>
                  <a:path w="10657" h="4871" extrusionOk="0">
                    <a:moveTo>
                      <a:pt x="4946" y="0"/>
                    </a:moveTo>
                    <a:cubicBezTo>
                      <a:pt x="4670" y="0"/>
                      <a:pt x="4309" y="38"/>
                      <a:pt x="3835" y="120"/>
                    </a:cubicBezTo>
                    <a:cubicBezTo>
                      <a:pt x="1442" y="525"/>
                      <a:pt x="1" y="1192"/>
                      <a:pt x="811" y="1192"/>
                    </a:cubicBezTo>
                    <a:cubicBezTo>
                      <a:pt x="1346" y="1192"/>
                      <a:pt x="2739" y="799"/>
                      <a:pt x="3692" y="787"/>
                    </a:cubicBezTo>
                    <a:cubicBezTo>
                      <a:pt x="3711" y="787"/>
                      <a:pt x="3731" y="787"/>
                      <a:pt x="3749" y="787"/>
                    </a:cubicBezTo>
                    <a:cubicBezTo>
                      <a:pt x="4648" y="787"/>
                      <a:pt x="4750" y="1069"/>
                      <a:pt x="5252" y="2049"/>
                    </a:cubicBezTo>
                    <a:cubicBezTo>
                      <a:pt x="5775" y="3061"/>
                      <a:pt x="6204" y="2704"/>
                      <a:pt x="5823" y="3085"/>
                    </a:cubicBezTo>
                    <a:cubicBezTo>
                      <a:pt x="5454" y="3454"/>
                      <a:pt x="5085" y="3478"/>
                      <a:pt x="4740" y="3585"/>
                    </a:cubicBezTo>
                    <a:cubicBezTo>
                      <a:pt x="4460" y="3662"/>
                      <a:pt x="4703" y="3949"/>
                      <a:pt x="4913" y="3949"/>
                    </a:cubicBezTo>
                    <a:cubicBezTo>
                      <a:pt x="4963" y="3949"/>
                      <a:pt x="5010" y="3933"/>
                      <a:pt x="5049" y="3894"/>
                    </a:cubicBezTo>
                    <a:cubicBezTo>
                      <a:pt x="5194" y="3750"/>
                      <a:pt x="5436" y="3681"/>
                      <a:pt x="5824" y="3681"/>
                    </a:cubicBezTo>
                    <a:cubicBezTo>
                      <a:pt x="6011" y="3681"/>
                      <a:pt x="6231" y="3697"/>
                      <a:pt x="6490" y="3728"/>
                    </a:cubicBezTo>
                    <a:cubicBezTo>
                      <a:pt x="6558" y="3736"/>
                      <a:pt x="6622" y="3740"/>
                      <a:pt x="6681" y="3740"/>
                    </a:cubicBezTo>
                    <a:cubicBezTo>
                      <a:pt x="7309" y="3740"/>
                      <a:pt x="7498" y="3311"/>
                      <a:pt x="7954" y="3061"/>
                    </a:cubicBezTo>
                    <a:cubicBezTo>
                      <a:pt x="8386" y="2824"/>
                      <a:pt x="9174" y="2525"/>
                      <a:pt x="9503" y="2525"/>
                    </a:cubicBezTo>
                    <a:cubicBezTo>
                      <a:pt x="9555" y="2525"/>
                      <a:pt x="9595" y="2533"/>
                      <a:pt x="9621" y="2549"/>
                    </a:cubicBezTo>
                    <a:cubicBezTo>
                      <a:pt x="9955" y="2799"/>
                      <a:pt x="9645" y="4871"/>
                      <a:pt x="9871" y="4871"/>
                    </a:cubicBezTo>
                    <a:cubicBezTo>
                      <a:pt x="10086" y="4871"/>
                      <a:pt x="10193" y="4490"/>
                      <a:pt x="10336" y="4180"/>
                    </a:cubicBezTo>
                    <a:cubicBezTo>
                      <a:pt x="10490" y="3871"/>
                      <a:pt x="10657" y="2751"/>
                      <a:pt x="10467" y="2311"/>
                    </a:cubicBezTo>
                    <a:cubicBezTo>
                      <a:pt x="10350" y="2023"/>
                      <a:pt x="10142" y="1878"/>
                      <a:pt x="9819" y="1878"/>
                    </a:cubicBezTo>
                    <a:cubicBezTo>
                      <a:pt x="9648" y="1878"/>
                      <a:pt x="9444" y="1919"/>
                      <a:pt x="9204" y="2001"/>
                    </a:cubicBezTo>
                    <a:cubicBezTo>
                      <a:pt x="8502" y="2239"/>
                      <a:pt x="7919" y="2573"/>
                      <a:pt x="7264" y="2573"/>
                    </a:cubicBezTo>
                    <a:cubicBezTo>
                      <a:pt x="6621" y="2573"/>
                      <a:pt x="6347" y="2120"/>
                      <a:pt x="6037" y="1287"/>
                    </a:cubicBezTo>
                    <a:cubicBezTo>
                      <a:pt x="5789" y="609"/>
                      <a:pt x="6061" y="0"/>
                      <a:pt x="4946" y="0"/>
                    </a:cubicBezTo>
                    <a:close/>
                  </a:path>
                </a:pathLst>
              </a:custGeom>
              <a:solidFill>
                <a:srgbClr val="282C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1" name="Google Shape;2711;p26"/>
            <p:cNvSpPr/>
            <p:nvPr/>
          </p:nvSpPr>
          <p:spPr>
            <a:xfrm>
              <a:off x="8471200" y="1166836"/>
              <a:ext cx="280333" cy="273872"/>
            </a:xfrm>
            <a:custGeom>
              <a:avLst/>
              <a:gdLst/>
              <a:ahLst/>
              <a:cxnLst/>
              <a:rect l="l" t="t" r="r" b="b"/>
              <a:pathLst>
                <a:path w="9675" h="9452" extrusionOk="0">
                  <a:moveTo>
                    <a:pt x="107" y="1"/>
                  </a:moveTo>
                  <a:cubicBezTo>
                    <a:pt x="1" y="1"/>
                    <a:pt x="2051" y="3992"/>
                    <a:pt x="2977" y="5061"/>
                  </a:cubicBezTo>
                  <a:cubicBezTo>
                    <a:pt x="3025" y="5109"/>
                    <a:pt x="3072" y="5168"/>
                    <a:pt x="3132" y="5228"/>
                  </a:cubicBezTo>
                  <a:cubicBezTo>
                    <a:pt x="2894" y="5347"/>
                    <a:pt x="2620" y="5394"/>
                    <a:pt x="2346" y="5394"/>
                  </a:cubicBezTo>
                  <a:cubicBezTo>
                    <a:pt x="1929" y="5340"/>
                    <a:pt x="1581" y="5113"/>
                    <a:pt x="1370" y="5113"/>
                  </a:cubicBezTo>
                  <a:cubicBezTo>
                    <a:pt x="1304" y="5113"/>
                    <a:pt x="1252" y="5135"/>
                    <a:pt x="1215" y="5192"/>
                  </a:cubicBezTo>
                  <a:cubicBezTo>
                    <a:pt x="1048" y="5430"/>
                    <a:pt x="1310" y="6716"/>
                    <a:pt x="1453" y="6775"/>
                  </a:cubicBezTo>
                  <a:cubicBezTo>
                    <a:pt x="1506" y="6796"/>
                    <a:pt x="1624" y="6808"/>
                    <a:pt x="1770" y="6808"/>
                  </a:cubicBezTo>
                  <a:cubicBezTo>
                    <a:pt x="2053" y="6808"/>
                    <a:pt x="2439" y="6762"/>
                    <a:pt x="2644" y="6644"/>
                  </a:cubicBezTo>
                  <a:cubicBezTo>
                    <a:pt x="2781" y="6571"/>
                    <a:pt x="2925" y="6553"/>
                    <a:pt x="3146" y="6553"/>
                  </a:cubicBezTo>
                  <a:cubicBezTo>
                    <a:pt x="3352" y="6553"/>
                    <a:pt x="3625" y="6568"/>
                    <a:pt x="4021" y="6568"/>
                  </a:cubicBezTo>
                  <a:cubicBezTo>
                    <a:pt x="4161" y="6568"/>
                    <a:pt x="4316" y="6566"/>
                    <a:pt x="4489" y="6561"/>
                  </a:cubicBezTo>
                  <a:cubicBezTo>
                    <a:pt x="4573" y="6561"/>
                    <a:pt x="4632" y="6537"/>
                    <a:pt x="4692" y="6537"/>
                  </a:cubicBezTo>
                  <a:cubicBezTo>
                    <a:pt x="6228" y="7704"/>
                    <a:pt x="8145" y="8990"/>
                    <a:pt x="8406" y="9085"/>
                  </a:cubicBezTo>
                  <a:cubicBezTo>
                    <a:pt x="8691" y="9192"/>
                    <a:pt x="9269" y="9452"/>
                    <a:pt x="9532" y="9452"/>
                  </a:cubicBezTo>
                  <a:cubicBezTo>
                    <a:pt x="9621" y="9452"/>
                    <a:pt x="9675" y="9422"/>
                    <a:pt x="9669" y="9347"/>
                  </a:cubicBezTo>
                  <a:cubicBezTo>
                    <a:pt x="9657" y="9085"/>
                    <a:pt x="7383" y="6799"/>
                    <a:pt x="6347" y="5680"/>
                  </a:cubicBezTo>
                  <a:cubicBezTo>
                    <a:pt x="6382" y="5656"/>
                    <a:pt x="6418" y="5620"/>
                    <a:pt x="6454" y="5597"/>
                  </a:cubicBezTo>
                  <a:cubicBezTo>
                    <a:pt x="6670" y="5430"/>
                    <a:pt x="6788" y="5351"/>
                    <a:pt x="7018" y="5351"/>
                  </a:cubicBezTo>
                  <a:cubicBezTo>
                    <a:pt x="7117" y="5351"/>
                    <a:pt x="7237" y="5366"/>
                    <a:pt x="7394" y="5394"/>
                  </a:cubicBezTo>
                  <a:cubicBezTo>
                    <a:pt x="7562" y="5421"/>
                    <a:pt x="7717" y="5432"/>
                    <a:pt x="7854" y="5432"/>
                  </a:cubicBezTo>
                  <a:cubicBezTo>
                    <a:pt x="8145" y="5432"/>
                    <a:pt x="8357" y="5383"/>
                    <a:pt x="8454" y="5335"/>
                  </a:cubicBezTo>
                  <a:cubicBezTo>
                    <a:pt x="8740" y="5192"/>
                    <a:pt x="8835" y="5097"/>
                    <a:pt x="8454" y="5061"/>
                  </a:cubicBezTo>
                  <a:cubicBezTo>
                    <a:pt x="7942" y="5025"/>
                    <a:pt x="8014" y="4680"/>
                    <a:pt x="7502" y="4597"/>
                  </a:cubicBezTo>
                  <a:cubicBezTo>
                    <a:pt x="7455" y="4590"/>
                    <a:pt x="7412" y="4587"/>
                    <a:pt x="7372" y="4587"/>
                  </a:cubicBezTo>
                  <a:cubicBezTo>
                    <a:pt x="6976" y="4587"/>
                    <a:pt x="6896" y="4887"/>
                    <a:pt x="6561" y="5049"/>
                  </a:cubicBezTo>
                  <a:cubicBezTo>
                    <a:pt x="6479" y="5087"/>
                    <a:pt x="6368" y="5101"/>
                    <a:pt x="6231" y="5101"/>
                  </a:cubicBezTo>
                  <a:cubicBezTo>
                    <a:pt x="6110" y="5101"/>
                    <a:pt x="5968" y="5090"/>
                    <a:pt x="5811" y="5073"/>
                  </a:cubicBezTo>
                  <a:cubicBezTo>
                    <a:pt x="5442" y="4656"/>
                    <a:pt x="3930" y="2930"/>
                    <a:pt x="3334" y="2370"/>
                  </a:cubicBezTo>
                  <a:cubicBezTo>
                    <a:pt x="2644" y="1727"/>
                    <a:pt x="239" y="13"/>
                    <a:pt x="108" y="1"/>
                  </a:cubicBezTo>
                  <a:cubicBezTo>
                    <a:pt x="107" y="1"/>
                    <a:pt x="107" y="1"/>
                    <a:pt x="107" y="1"/>
                  </a:cubicBezTo>
                  <a:close/>
                </a:path>
              </a:pathLst>
            </a:custGeom>
            <a:solidFill>
              <a:srgbClr val="282C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2" name="Google Shape;2712;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713" name="Google Shape;2713;p26"/>
          <p:cNvSpPr txBox="1">
            <a:spLocks noGrp="1"/>
          </p:cNvSpPr>
          <p:nvPr>
            <p:ph type="subTitle" idx="1"/>
          </p:nvPr>
        </p:nvSpPr>
        <p:spPr>
          <a:xfrm>
            <a:off x="788275" y="2716327"/>
            <a:ext cx="2264700" cy="911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14" name="Google Shape;2714;p26"/>
          <p:cNvSpPr txBox="1">
            <a:spLocks noGrp="1"/>
          </p:cNvSpPr>
          <p:nvPr>
            <p:ph type="subTitle" idx="2"/>
          </p:nvPr>
        </p:nvSpPr>
        <p:spPr>
          <a:xfrm>
            <a:off x="3439654" y="2716327"/>
            <a:ext cx="2264700" cy="911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15" name="Google Shape;2715;p26"/>
          <p:cNvSpPr txBox="1">
            <a:spLocks noGrp="1"/>
          </p:cNvSpPr>
          <p:nvPr>
            <p:ph type="subTitle" idx="3"/>
          </p:nvPr>
        </p:nvSpPr>
        <p:spPr>
          <a:xfrm>
            <a:off x="6091034" y="2716327"/>
            <a:ext cx="2264700" cy="911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16" name="Google Shape;2716;p26"/>
          <p:cNvSpPr txBox="1">
            <a:spLocks noGrp="1"/>
          </p:cNvSpPr>
          <p:nvPr>
            <p:ph type="subTitle" idx="4"/>
          </p:nvPr>
        </p:nvSpPr>
        <p:spPr>
          <a:xfrm>
            <a:off x="788275" y="2166800"/>
            <a:ext cx="2264700" cy="6600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Fahkwang"/>
              <a:buNone/>
              <a:defRPr sz="2100" b="1">
                <a:solidFill>
                  <a:schemeClr val="accent2"/>
                </a:solidFill>
                <a:latin typeface="Fahkwang"/>
                <a:ea typeface="Fahkwang"/>
                <a:cs typeface="Fahkwang"/>
                <a:sym typeface="Fahkwang"/>
              </a:defRPr>
            </a:lvl1pPr>
            <a:lvl2pPr lvl="1" algn="ctr" rtl="0">
              <a:lnSpc>
                <a:spcPct val="100000"/>
              </a:lnSpc>
              <a:spcBef>
                <a:spcPts val="0"/>
              </a:spcBef>
              <a:spcAft>
                <a:spcPts val="0"/>
              </a:spcAft>
              <a:buSzPts val="2400"/>
              <a:buFont typeface="Fahkwang"/>
              <a:buNone/>
              <a:defRPr sz="2400" b="1">
                <a:latin typeface="Fahkwang"/>
                <a:ea typeface="Fahkwang"/>
                <a:cs typeface="Fahkwang"/>
                <a:sym typeface="Fahkwang"/>
              </a:defRPr>
            </a:lvl2pPr>
            <a:lvl3pPr lvl="2" algn="ctr" rtl="0">
              <a:lnSpc>
                <a:spcPct val="100000"/>
              </a:lnSpc>
              <a:spcBef>
                <a:spcPts val="0"/>
              </a:spcBef>
              <a:spcAft>
                <a:spcPts val="0"/>
              </a:spcAft>
              <a:buSzPts val="2400"/>
              <a:buFont typeface="Fahkwang"/>
              <a:buNone/>
              <a:defRPr sz="2400" b="1">
                <a:latin typeface="Fahkwang"/>
                <a:ea typeface="Fahkwang"/>
                <a:cs typeface="Fahkwang"/>
                <a:sym typeface="Fahkwang"/>
              </a:defRPr>
            </a:lvl3pPr>
            <a:lvl4pPr lvl="3" algn="ctr" rtl="0">
              <a:lnSpc>
                <a:spcPct val="100000"/>
              </a:lnSpc>
              <a:spcBef>
                <a:spcPts val="0"/>
              </a:spcBef>
              <a:spcAft>
                <a:spcPts val="0"/>
              </a:spcAft>
              <a:buSzPts val="2400"/>
              <a:buFont typeface="Fahkwang"/>
              <a:buNone/>
              <a:defRPr sz="2400" b="1">
                <a:latin typeface="Fahkwang"/>
                <a:ea typeface="Fahkwang"/>
                <a:cs typeface="Fahkwang"/>
                <a:sym typeface="Fahkwang"/>
              </a:defRPr>
            </a:lvl4pPr>
            <a:lvl5pPr lvl="4" algn="ctr" rtl="0">
              <a:lnSpc>
                <a:spcPct val="100000"/>
              </a:lnSpc>
              <a:spcBef>
                <a:spcPts val="0"/>
              </a:spcBef>
              <a:spcAft>
                <a:spcPts val="0"/>
              </a:spcAft>
              <a:buSzPts val="2400"/>
              <a:buFont typeface="Fahkwang"/>
              <a:buNone/>
              <a:defRPr sz="2400" b="1">
                <a:latin typeface="Fahkwang"/>
                <a:ea typeface="Fahkwang"/>
                <a:cs typeface="Fahkwang"/>
                <a:sym typeface="Fahkwang"/>
              </a:defRPr>
            </a:lvl5pPr>
            <a:lvl6pPr lvl="5" algn="ctr" rtl="0">
              <a:lnSpc>
                <a:spcPct val="100000"/>
              </a:lnSpc>
              <a:spcBef>
                <a:spcPts val="0"/>
              </a:spcBef>
              <a:spcAft>
                <a:spcPts val="0"/>
              </a:spcAft>
              <a:buSzPts val="2400"/>
              <a:buFont typeface="Fahkwang"/>
              <a:buNone/>
              <a:defRPr sz="2400" b="1">
                <a:latin typeface="Fahkwang"/>
                <a:ea typeface="Fahkwang"/>
                <a:cs typeface="Fahkwang"/>
                <a:sym typeface="Fahkwang"/>
              </a:defRPr>
            </a:lvl6pPr>
            <a:lvl7pPr lvl="6" algn="ctr" rtl="0">
              <a:lnSpc>
                <a:spcPct val="100000"/>
              </a:lnSpc>
              <a:spcBef>
                <a:spcPts val="0"/>
              </a:spcBef>
              <a:spcAft>
                <a:spcPts val="0"/>
              </a:spcAft>
              <a:buSzPts val="2400"/>
              <a:buFont typeface="Fahkwang"/>
              <a:buNone/>
              <a:defRPr sz="2400" b="1">
                <a:latin typeface="Fahkwang"/>
                <a:ea typeface="Fahkwang"/>
                <a:cs typeface="Fahkwang"/>
                <a:sym typeface="Fahkwang"/>
              </a:defRPr>
            </a:lvl7pPr>
            <a:lvl8pPr lvl="7" algn="ctr" rtl="0">
              <a:lnSpc>
                <a:spcPct val="100000"/>
              </a:lnSpc>
              <a:spcBef>
                <a:spcPts val="0"/>
              </a:spcBef>
              <a:spcAft>
                <a:spcPts val="0"/>
              </a:spcAft>
              <a:buSzPts val="2400"/>
              <a:buFont typeface="Fahkwang"/>
              <a:buNone/>
              <a:defRPr sz="2400" b="1">
                <a:latin typeface="Fahkwang"/>
                <a:ea typeface="Fahkwang"/>
                <a:cs typeface="Fahkwang"/>
                <a:sym typeface="Fahkwang"/>
              </a:defRPr>
            </a:lvl8pPr>
            <a:lvl9pPr lvl="8" algn="ctr" rtl="0">
              <a:lnSpc>
                <a:spcPct val="100000"/>
              </a:lnSpc>
              <a:spcBef>
                <a:spcPts val="0"/>
              </a:spcBef>
              <a:spcAft>
                <a:spcPts val="0"/>
              </a:spcAft>
              <a:buSzPts val="2400"/>
              <a:buFont typeface="Fahkwang"/>
              <a:buNone/>
              <a:defRPr sz="2400" b="1">
                <a:latin typeface="Fahkwang"/>
                <a:ea typeface="Fahkwang"/>
                <a:cs typeface="Fahkwang"/>
                <a:sym typeface="Fahkwang"/>
              </a:defRPr>
            </a:lvl9pPr>
          </a:lstStyle>
          <a:p>
            <a:endParaRPr/>
          </a:p>
        </p:txBody>
      </p:sp>
      <p:sp>
        <p:nvSpPr>
          <p:cNvPr id="2717" name="Google Shape;2717;p26"/>
          <p:cNvSpPr txBox="1">
            <a:spLocks noGrp="1"/>
          </p:cNvSpPr>
          <p:nvPr>
            <p:ph type="subTitle" idx="5"/>
          </p:nvPr>
        </p:nvSpPr>
        <p:spPr>
          <a:xfrm>
            <a:off x="3439654" y="2166800"/>
            <a:ext cx="2264700" cy="6600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Fahkwang"/>
              <a:buNone/>
              <a:defRPr sz="2100" b="1">
                <a:solidFill>
                  <a:schemeClr val="accent2"/>
                </a:solidFill>
                <a:latin typeface="Fahkwang"/>
                <a:ea typeface="Fahkwang"/>
                <a:cs typeface="Fahkwang"/>
                <a:sym typeface="Fahkwang"/>
              </a:defRPr>
            </a:lvl1pPr>
            <a:lvl2pPr lvl="1" algn="ctr" rtl="0">
              <a:lnSpc>
                <a:spcPct val="100000"/>
              </a:lnSpc>
              <a:spcBef>
                <a:spcPts val="0"/>
              </a:spcBef>
              <a:spcAft>
                <a:spcPts val="0"/>
              </a:spcAft>
              <a:buSzPts val="2400"/>
              <a:buFont typeface="Fahkwang"/>
              <a:buNone/>
              <a:defRPr sz="2400" b="1">
                <a:latin typeface="Fahkwang"/>
                <a:ea typeface="Fahkwang"/>
                <a:cs typeface="Fahkwang"/>
                <a:sym typeface="Fahkwang"/>
              </a:defRPr>
            </a:lvl2pPr>
            <a:lvl3pPr lvl="2" algn="ctr" rtl="0">
              <a:lnSpc>
                <a:spcPct val="100000"/>
              </a:lnSpc>
              <a:spcBef>
                <a:spcPts val="0"/>
              </a:spcBef>
              <a:spcAft>
                <a:spcPts val="0"/>
              </a:spcAft>
              <a:buSzPts val="2400"/>
              <a:buFont typeface="Fahkwang"/>
              <a:buNone/>
              <a:defRPr sz="2400" b="1">
                <a:latin typeface="Fahkwang"/>
                <a:ea typeface="Fahkwang"/>
                <a:cs typeface="Fahkwang"/>
                <a:sym typeface="Fahkwang"/>
              </a:defRPr>
            </a:lvl3pPr>
            <a:lvl4pPr lvl="3" algn="ctr" rtl="0">
              <a:lnSpc>
                <a:spcPct val="100000"/>
              </a:lnSpc>
              <a:spcBef>
                <a:spcPts val="0"/>
              </a:spcBef>
              <a:spcAft>
                <a:spcPts val="0"/>
              </a:spcAft>
              <a:buSzPts val="2400"/>
              <a:buFont typeface="Fahkwang"/>
              <a:buNone/>
              <a:defRPr sz="2400" b="1">
                <a:latin typeface="Fahkwang"/>
                <a:ea typeface="Fahkwang"/>
                <a:cs typeface="Fahkwang"/>
                <a:sym typeface="Fahkwang"/>
              </a:defRPr>
            </a:lvl4pPr>
            <a:lvl5pPr lvl="4" algn="ctr" rtl="0">
              <a:lnSpc>
                <a:spcPct val="100000"/>
              </a:lnSpc>
              <a:spcBef>
                <a:spcPts val="0"/>
              </a:spcBef>
              <a:spcAft>
                <a:spcPts val="0"/>
              </a:spcAft>
              <a:buSzPts val="2400"/>
              <a:buFont typeface="Fahkwang"/>
              <a:buNone/>
              <a:defRPr sz="2400" b="1">
                <a:latin typeface="Fahkwang"/>
                <a:ea typeface="Fahkwang"/>
                <a:cs typeface="Fahkwang"/>
                <a:sym typeface="Fahkwang"/>
              </a:defRPr>
            </a:lvl5pPr>
            <a:lvl6pPr lvl="5" algn="ctr" rtl="0">
              <a:lnSpc>
                <a:spcPct val="100000"/>
              </a:lnSpc>
              <a:spcBef>
                <a:spcPts val="0"/>
              </a:spcBef>
              <a:spcAft>
                <a:spcPts val="0"/>
              </a:spcAft>
              <a:buSzPts val="2400"/>
              <a:buFont typeface="Fahkwang"/>
              <a:buNone/>
              <a:defRPr sz="2400" b="1">
                <a:latin typeface="Fahkwang"/>
                <a:ea typeface="Fahkwang"/>
                <a:cs typeface="Fahkwang"/>
                <a:sym typeface="Fahkwang"/>
              </a:defRPr>
            </a:lvl6pPr>
            <a:lvl7pPr lvl="6" algn="ctr" rtl="0">
              <a:lnSpc>
                <a:spcPct val="100000"/>
              </a:lnSpc>
              <a:spcBef>
                <a:spcPts val="0"/>
              </a:spcBef>
              <a:spcAft>
                <a:spcPts val="0"/>
              </a:spcAft>
              <a:buSzPts val="2400"/>
              <a:buFont typeface="Fahkwang"/>
              <a:buNone/>
              <a:defRPr sz="2400" b="1">
                <a:latin typeface="Fahkwang"/>
                <a:ea typeface="Fahkwang"/>
                <a:cs typeface="Fahkwang"/>
                <a:sym typeface="Fahkwang"/>
              </a:defRPr>
            </a:lvl7pPr>
            <a:lvl8pPr lvl="7" algn="ctr" rtl="0">
              <a:lnSpc>
                <a:spcPct val="100000"/>
              </a:lnSpc>
              <a:spcBef>
                <a:spcPts val="0"/>
              </a:spcBef>
              <a:spcAft>
                <a:spcPts val="0"/>
              </a:spcAft>
              <a:buSzPts val="2400"/>
              <a:buFont typeface="Fahkwang"/>
              <a:buNone/>
              <a:defRPr sz="2400" b="1">
                <a:latin typeface="Fahkwang"/>
                <a:ea typeface="Fahkwang"/>
                <a:cs typeface="Fahkwang"/>
                <a:sym typeface="Fahkwang"/>
              </a:defRPr>
            </a:lvl8pPr>
            <a:lvl9pPr lvl="8" algn="ctr" rtl="0">
              <a:lnSpc>
                <a:spcPct val="100000"/>
              </a:lnSpc>
              <a:spcBef>
                <a:spcPts val="0"/>
              </a:spcBef>
              <a:spcAft>
                <a:spcPts val="0"/>
              </a:spcAft>
              <a:buSzPts val="2400"/>
              <a:buFont typeface="Fahkwang"/>
              <a:buNone/>
              <a:defRPr sz="2400" b="1">
                <a:latin typeface="Fahkwang"/>
                <a:ea typeface="Fahkwang"/>
                <a:cs typeface="Fahkwang"/>
                <a:sym typeface="Fahkwang"/>
              </a:defRPr>
            </a:lvl9pPr>
          </a:lstStyle>
          <a:p>
            <a:endParaRPr/>
          </a:p>
        </p:txBody>
      </p:sp>
      <p:sp>
        <p:nvSpPr>
          <p:cNvPr id="2718" name="Google Shape;2718;p26"/>
          <p:cNvSpPr txBox="1">
            <a:spLocks noGrp="1"/>
          </p:cNvSpPr>
          <p:nvPr>
            <p:ph type="subTitle" idx="6"/>
          </p:nvPr>
        </p:nvSpPr>
        <p:spPr>
          <a:xfrm>
            <a:off x="6091034" y="2166800"/>
            <a:ext cx="2264700" cy="6600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Fahkwang"/>
              <a:buNone/>
              <a:defRPr sz="2100" b="1">
                <a:solidFill>
                  <a:schemeClr val="accent2"/>
                </a:solidFill>
                <a:latin typeface="Fahkwang"/>
                <a:ea typeface="Fahkwang"/>
                <a:cs typeface="Fahkwang"/>
                <a:sym typeface="Fahkwang"/>
              </a:defRPr>
            </a:lvl1pPr>
            <a:lvl2pPr lvl="1" algn="ctr" rtl="0">
              <a:lnSpc>
                <a:spcPct val="100000"/>
              </a:lnSpc>
              <a:spcBef>
                <a:spcPts val="0"/>
              </a:spcBef>
              <a:spcAft>
                <a:spcPts val="0"/>
              </a:spcAft>
              <a:buSzPts val="2400"/>
              <a:buFont typeface="Fahkwang"/>
              <a:buNone/>
              <a:defRPr sz="2400" b="1">
                <a:latin typeface="Fahkwang"/>
                <a:ea typeface="Fahkwang"/>
                <a:cs typeface="Fahkwang"/>
                <a:sym typeface="Fahkwang"/>
              </a:defRPr>
            </a:lvl2pPr>
            <a:lvl3pPr lvl="2" algn="ctr" rtl="0">
              <a:lnSpc>
                <a:spcPct val="100000"/>
              </a:lnSpc>
              <a:spcBef>
                <a:spcPts val="0"/>
              </a:spcBef>
              <a:spcAft>
                <a:spcPts val="0"/>
              </a:spcAft>
              <a:buSzPts val="2400"/>
              <a:buFont typeface="Fahkwang"/>
              <a:buNone/>
              <a:defRPr sz="2400" b="1">
                <a:latin typeface="Fahkwang"/>
                <a:ea typeface="Fahkwang"/>
                <a:cs typeface="Fahkwang"/>
                <a:sym typeface="Fahkwang"/>
              </a:defRPr>
            </a:lvl3pPr>
            <a:lvl4pPr lvl="3" algn="ctr" rtl="0">
              <a:lnSpc>
                <a:spcPct val="100000"/>
              </a:lnSpc>
              <a:spcBef>
                <a:spcPts val="0"/>
              </a:spcBef>
              <a:spcAft>
                <a:spcPts val="0"/>
              </a:spcAft>
              <a:buSzPts val="2400"/>
              <a:buFont typeface="Fahkwang"/>
              <a:buNone/>
              <a:defRPr sz="2400" b="1">
                <a:latin typeface="Fahkwang"/>
                <a:ea typeface="Fahkwang"/>
                <a:cs typeface="Fahkwang"/>
                <a:sym typeface="Fahkwang"/>
              </a:defRPr>
            </a:lvl4pPr>
            <a:lvl5pPr lvl="4" algn="ctr" rtl="0">
              <a:lnSpc>
                <a:spcPct val="100000"/>
              </a:lnSpc>
              <a:spcBef>
                <a:spcPts val="0"/>
              </a:spcBef>
              <a:spcAft>
                <a:spcPts val="0"/>
              </a:spcAft>
              <a:buSzPts val="2400"/>
              <a:buFont typeface="Fahkwang"/>
              <a:buNone/>
              <a:defRPr sz="2400" b="1">
                <a:latin typeface="Fahkwang"/>
                <a:ea typeface="Fahkwang"/>
                <a:cs typeface="Fahkwang"/>
                <a:sym typeface="Fahkwang"/>
              </a:defRPr>
            </a:lvl5pPr>
            <a:lvl6pPr lvl="5" algn="ctr" rtl="0">
              <a:lnSpc>
                <a:spcPct val="100000"/>
              </a:lnSpc>
              <a:spcBef>
                <a:spcPts val="0"/>
              </a:spcBef>
              <a:spcAft>
                <a:spcPts val="0"/>
              </a:spcAft>
              <a:buSzPts val="2400"/>
              <a:buFont typeface="Fahkwang"/>
              <a:buNone/>
              <a:defRPr sz="2400" b="1">
                <a:latin typeface="Fahkwang"/>
                <a:ea typeface="Fahkwang"/>
                <a:cs typeface="Fahkwang"/>
                <a:sym typeface="Fahkwang"/>
              </a:defRPr>
            </a:lvl6pPr>
            <a:lvl7pPr lvl="6" algn="ctr" rtl="0">
              <a:lnSpc>
                <a:spcPct val="100000"/>
              </a:lnSpc>
              <a:spcBef>
                <a:spcPts val="0"/>
              </a:spcBef>
              <a:spcAft>
                <a:spcPts val="0"/>
              </a:spcAft>
              <a:buSzPts val="2400"/>
              <a:buFont typeface="Fahkwang"/>
              <a:buNone/>
              <a:defRPr sz="2400" b="1">
                <a:latin typeface="Fahkwang"/>
                <a:ea typeface="Fahkwang"/>
                <a:cs typeface="Fahkwang"/>
                <a:sym typeface="Fahkwang"/>
              </a:defRPr>
            </a:lvl7pPr>
            <a:lvl8pPr lvl="7" algn="ctr" rtl="0">
              <a:lnSpc>
                <a:spcPct val="100000"/>
              </a:lnSpc>
              <a:spcBef>
                <a:spcPts val="0"/>
              </a:spcBef>
              <a:spcAft>
                <a:spcPts val="0"/>
              </a:spcAft>
              <a:buSzPts val="2400"/>
              <a:buFont typeface="Fahkwang"/>
              <a:buNone/>
              <a:defRPr sz="2400" b="1">
                <a:latin typeface="Fahkwang"/>
                <a:ea typeface="Fahkwang"/>
                <a:cs typeface="Fahkwang"/>
                <a:sym typeface="Fahkwang"/>
              </a:defRPr>
            </a:lvl8pPr>
            <a:lvl9pPr lvl="8" algn="ctr" rtl="0">
              <a:lnSpc>
                <a:spcPct val="100000"/>
              </a:lnSpc>
              <a:spcBef>
                <a:spcPts val="0"/>
              </a:spcBef>
              <a:spcAft>
                <a:spcPts val="0"/>
              </a:spcAft>
              <a:buSzPts val="2400"/>
              <a:buFont typeface="Fahkwang"/>
              <a:buNone/>
              <a:defRPr sz="2400" b="1">
                <a:latin typeface="Fahkwang"/>
                <a:ea typeface="Fahkwang"/>
                <a:cs typeface="Fahkwang"/>
                <a:sym typeface="Fahkwang"/>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719"/>
        <p:cNvGrpSpPr/>
        <p:nvPr/>
      </p:nvGrpSpPr>
      <p:grpSpPr>
        <a:xfrm>
          <a:off x="0" y="0"/>
          <a:ext cx="0" cy="0"/>
          <a:chOff x="0" y="0"/>
          <a:chExt cx="0" cy="0"/>
        </a:xfrm>
      </p:grpSpPr>
      <p:grpSp>
        <p:nvGrpSpPr>
          <p:cNvPr id="2720" name="Google Shape;2720;p27"/>
          <p:cNvGrpSpPr/>
          <p:nvPr/>
        </p:nvGrpSpPr>
        <p:grpSpPr>
          <a:xfrm>
            <a:off x="-342286" y="3788085"/>
            <a:ext cx="879493" cy="364228"/>
            <a:chOff x="5525375" y="1545600"/>
            <a:chExt cx="289650" cy="119950"/>
          </a:xfrm>
        </p:grpSpPr>
        <p:sp>
          <p:nvSpPr>
            <p:cNvPr id="2721" name="Google Shape;2721;p27"/>
            <p:cNvSpPr/>
            <p:nvPr/>
          </p:nvSpPr>
          <p:spPr>
            <a:xfrm>
              <a:off x="5525375" y="1545600"/>
              <a:ext cx="289650" cy="119950"/>
            </a:xfrm>
            <a:custGeom>
              <a:avLst/>
              <a:gdLst/>
              <a:ahLst/>
              <a:cxnLst/>
              <a:rect l="l" t="t" r="r" b="b"/>
              <a:pathLst>
                <a:path w="11586" h="4798" extrusionOk="0">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7"/>
            <p:cNvSpPr/>
            <p:nvPr/>
          </p:nvSpPr>
          <p:spPr>
            <a:xfrm>
              <a:off x="5700100" y="1625025"/>
              <a:ext cx="22350" cy="29200"/>
            </a:xfrm>
            <a:custGeom>
              <a:avLst/>
              <a:gdLst/>
              <a:ahLst/>
              <a:cxnLst/>
              <a:rect l="l" t="t" r="r" b="b"/>
              <a:pathLst>
                <a:path w="894" h="1168" extrusionOk="0">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3" name="Google Shape;2723;p27"/>
          <p:cNvGrpSpPr/>
          <p:nvPr/>
        </p:nvGrpSpPr>
        <p:grpSpPr>
          <a:xfrm flipH="1">
            <a:off x="7555650" y="-65569"/>
            <a:ext cx="3247893" cy="4545478"/>
            <a:chOff x="1084375" y="253631"/>
            <a:chExt cx="3247893" cy="4545478"/>
          </a:xfrm>
        </p:grpSpPr>
        <p:sp>
          <p:nvSpPr>
            <p:cNvPr id="2724" name="Google Shape;2724;p27"/>
            <p:cNvSpPr/>
            <p:nvPr/>
          </p:nvSpPr>
          <p:spPr>
            <a:xfrm>
              <a:off x="2591002" y="882624"/>
              <a:ext cx="836680" cy="2371887"/>
            </a:xfrm>
            <a:custGeom>
              <a:avLst/>
              <a:gdLst/>
              <a:ahLst/>
              <a:cxnLst/>
              <a:rect l="l" t="t" r="r" b="b"/>
              <a:pathLst>
                <a:path w="24679" h="69962" extrusionOk="0">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7"/>
            <p:cNvSpPr/>
            <p:nvPr/>
          </p:nvSpPr>
          <p:spPr>
            <a:xfrm>
              <a:off x="1296367" y="253733"/>
              <a:ext cx="835595" cy="2371344"/>
            </a:xfrm>
            <a:custGeom>
              <a:avLst/>
              <a:gdLst/>
              <a:ahLst/>
              <a:cxnLst/>
              <a:rect l="l" t="t" r="r" b="b"/>
              <a:pathLst>
                <a:path w="24647" h="69946" extrusionOk="0">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7"/>
            <p:cNvSpPr/>
            <p:nvPr/>
          </p:nvSpPr>
          <p:spPr>
            <a:xfrm>
              <a:off x="3038888" y="253733"/>
              <a:ext cx="836442" cy="2371717"/>
            </a:xfrm>
            <a:custGeom>
              <a:avLst/>
              <a:gdLst/>
              <a:ahLst/>
              <a:cxnLst/>
              <a:rect l="l" t="t" r="r" b="b"/>
              <a:pathLst>
                <a:path w="24672" h="69957" extrusionOk="0">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7"/>
            <p:cNvSpPr/>
            <p:nvPr/>
          </p:nvSpPr>
          <p:spPr>
            <a:xfrm>
              <a:off x="2282557" y="814819"/>
              <a:ext cx="835934" cy="2371243"/>
            </a:xfrm>
            <a:custGeom>
              <a:avLst/>
              <a:gdLst/>
              <a:ahLst/>
              <a:cxnLst/>
              <a:rect l="l" t="t" r="r" b="b"/>
              <a:pathLst>
                <a:path w="24657" h="69943" extrusionOk="0">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7"/>
            <p:cNvSpPr/>
            <p:nvPr/>
          </p:nvSpPr>
          <p:spPr>
            <a:xfrm>
              <a:off x="1508902" y="1928889"/>
              <a:ext cx="836205" cy="2371107"/>
            </a:xfrm>
            <a:custGeom>
              <a:avLst/>
              <a:gdLst/>
              <a:ahLst/>
              <a:cxnLst/>
              <a:rect l="l" t="t" r="r" b="b"/>
              <a:pathLst>
                <a:path w="24665" h="69939" extrusionOk="0">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7"/>
            <p:cNvSpPr/>
            <p:nvPr/>
          </p:nvSpPr>
          <p:spPr>
            <a:xfrm>
              <a:off x="3205451" y="1755309"/>
              <a:ext cx="835798" cy="2371412"/>
            </a:xfrm>
            <a:custGeom>
              <a:avLst/>
              <a:gdLst/>
              <a:ahLst/>
              <a:cxnLst/>
              <a:rect l="l" t="t" r="r" b="b"/>
              <a:pathLst>
                <a:path w="24653" h="69948" extrusionOk="0">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7"/>
            <p:cNvSpPr/>
            <p:nvPr/>
          </p:nvSpPr>
          <p:spPr>
            <a:xfrm>
              <a:off x="2155355" y="2399931"/>
              <a:ext cx="646283" cy="1830871"/>
            </a:xfrm>
            <a:custGeom>
              <a:avLst/>
              <a:gdLst/>
              <a:ahLst/>
              <a:cxnLst/>
              <a:rect l="l" t="t" r="r" b="b"/>
              <a:pathLst>
                <a:path w="19063" h="54004" extrusionOk="0">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7"/>
            <p:cNvSpPr/>
            <p:nvPr/>
          </p:nvSpPr>
          <p:spPr>
            <a:xfrm>
              <a:off x="3785116" y="253699"/>
              <a:ext cx="313056" cy="880651"/>
            </a:xfrm>
            <a:custGeom>
              <a:avLst/>
              <a:gdLst/>
              <a:ahLst/>
              <a:cxnLst/>
              <a:rect l="l" t="t" r="r" b="b"/>
              <a:pathLst>
                <a:path w="9234" h="25976" extrusionOk="0">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7"/>
            <p:cNvSpPr/>
            <p:nvPr/>
          </p:nvSpPr>
          <p:spPr>
            <a:xfrm>
              <a:off x="3046245" y="443824"/>
              <a:ext cx="312818" cy="880482"/>
            </a:xfrm>
            <a:custGeom>
              <a:avLst/>
              <a:gdLst/>
              <a:ahLst/>
              <a:cxnLst/>
              <a:rect l="l" t="t" r="r" b="b"/>
              <a:pathLst>
                <a:path w="9227" h="25971" extrusionOk="0">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7"/>
            <p:cNvSpPr/>
            <p:nvPr/>
          </p:nvSpPr>
          <p:spPr>
            <a:xfrm>
              <a:off x="1142586" y="443824"/>
              <a:ext cx="312445" cy="880685"/>
            </a:xfrm>
            <a:custGeom>
              <a:avLst/>
              <a:gdLst/>
              <a:ahLst/>
              <a:cxnLst/>
              <a:rect l="l" t="t" r="r" b="b"/>
              <a:pathLst>
                <a:path w="9216" h="25977" extrusionOk="0">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7"/>
            <p:cNvSpPr/>
            <p:nvPr/>
          </p:nvSpPr>
          <p:spPr>
            <a:xfrm>
              <a:off x="2642365" y="3000141"/>
              <a:ext cx="313056" cy="880380"/>
            </a:xfrm>
            <a:custGeom>
              <a:avLst/>
              <a:gdLst/>
              <a:ahLst/>
              <a:cxnLst/>
              <a:rect l="l" t="t" r="r" b="b"/>
              <a:pathLst>
                <a:path w="9234" h="25968" extrusionOk="0">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7"/>
            <p:cNvSpPr/>
            <p:nvPr/>
          </p:nvSpPr>
          <p:spPr>
            <a:xfrm>
              <a:off x="1142586" y="1309626"/>
              <a:ext cx="241013" cy="677135"/>
            </a:xfrm>
            <a:custGeom>
              <a:avLst/>
              <a:gdLst/>
              <a:ahLst/>
              <a:cxnLst/>
              <a:rect l="l" t="t" r="r" b="b"/>
              <a:pathLst>
                <a:path w="7109" h="19973" extrusionOk="0">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7"/>
            <p:cNvSpPr/>
            <p:nvPr/>
          </p:nvSpPr>
          <p:spPr>
            <a:xfrm>
              <a:off x="1484459" y="692058"/>
              <a:ext cx="313293" cy="880855"/>
            </a:xfrm>
            <a:custGeom>
              <a:avLst/>
              <a:gdLst/>
              <a:ahLst/>
              <a:cxnLst/>
              <a:rect l="l" t="t" r="r" b="b"/>
              <a:pathLst>
                <a:path w="9241" h="25982" extrusionOk="0">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7"/>
            <p:cNvSpPr/>
            <p:nvPr/>
          </p:nvSpPr>
          <p:spPr>
            <a:xfrm>
              <a:off x="2264792" y="499526"/>
              <a:ext cx="312818" cy="880177"/>
            </a:xfrm>
            <a:custGeom>
              <a:avLst/>
              <a:gdLst/>
              <a:ahLst/>
              <a:cxnLst/>
              <a:rect l="l" t="t" r="r" b="b"/>
              <a:pathLst>
                <a:path w="9227" h="25962" extrusionOk="0">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7"/>
            <p:cNvSpPr/>
            <p:nvPr/>
          </p:nvSpPr>
          <p:spPr>
            <a:xfrm>
              <a:off x="1812228" y="1509041"/>
              <a:ext cx="312479" cy="880346"/>
            </a:xfrm>
            <a:custGeom>
              <a:avLst/>
              <a:gdLst/>
              <a:ahLst/>
              <a:cxnLst/>
              <a:rect l="l" t="t" r="r" b="b"/>
              <a:pathLst>
                <a:path w="9217" h="25967" extrusionOk="0">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7"/>
            <p:cNvSpPr/>
            <p:nvPr/>
          </p:nvSpPr>
          <p:spPr>
            <a:xfrm>
              <a:off x="1361969" y="2550899"/>
              <a:ext cx="486636" cy="1374001"/>
            </a:xfrm>
            <a:custGeom>
              <a:avLst/>
              <a:gdLst/>
              <a:ahLst/>
              <a:cxnLst/>
              <a:rect l="l" t="t" r="r" b="b"/>
              <a:pathLst>
                <a:path w="14354" h="40528" extrusionOk="0">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7"/>
            <p:cNvSpPr/>
            <p:nvPr/>
          </p:nvSpPr>
          <p:spPr>
            <a:xfrm>
              <a:off x="1557349" y="253665"/>
              <a:ext cx="168156" cy="467210"/>
            </a:xfrm>
            <a:custGeom>
              <a:avLst/>
              <a:gdLst/>
              <a:ahLst/>
              <a:cxnLst/>
              <a:rect l="l" t="t" r="r" b="b"/>
              <a:pathLst>
                <a:path w="4960" h="13781" extrusionOk="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7"/>
            <p:cNvSpPr/>
            <p:nvPr/>
          </p:nvSpPr>
          <p:spPr>
            <a:xfrm>
              <a:off x="3165751" y="253631"/>
              <a:ext cx="120659" cy="332923"/>
            </a:xfrm>
            <a:custGeom>
              <a:avLst/>
              <a:gdLst/>
              <a:ahLst/>
              <a:cxnLst/>
              <a:rect l="l" t="t" r="r" b="b"/>
              <a:pathLst>
                <a:path w="3559" h="9820" extrusionOk="0">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7"/>
            <p:cNvSpPr/>
            <p:nvPr/>
          </p:nvSpPr>
          <p:spPr>
            <a:xfrm>
              <a:off x="1884135" y="1181678"/>
              <a:ext cx="167919" cy="467278"/>
            </a:xfrm>
            <a:custGeom>
              <a:avLst/>
              <a:gdLst/>
              <a:ahLst/>
              <a:cxnLst/>
              <a:rect l="l" t="t" r="r" b="b"/>
              <a:pathLst>
                <a:path w="4953" h="13783" extrusionOk="0">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7"/>
            <p:cNvSpPr/>
            <p:nvPr/>
          </p:nvSpPr>
          <p:spPr>
            <a:xfrm>
              <a:off x="4164349" y="1089226"/>
              <a:ext cx="167919" cy="467176"/>
            </a:xfrm>
            <a:custGeom>
              <a:avLst/>
              <a:gdLst/>
              <a:ahLst/>
              <a:cxnLst/>
              <a:rect l="l" t="t" r="r" b="b"/>
              <a:pathLst>
                <a:path w="4953" h="13780" extrusionOk="0">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7"/>
            <p:cNvSpPr/>
            <p:nvPr/>
          </p:nvSpPr>
          <p:spPr>
            <a:xfrm>
              <a:off x="3308176" y="3561227"/>
              <a:ext cx="298749" cy="839968"/>
            </a:xfrm>
            <a:custGeom>
              <a:avLst/>
              <a:gdLst/>
              <a:ahLst/>
              <a:cxnLst/>
              <a:rect l="l" t="t" r="r" b="b"/>
              <a:pathLst>
                <a:path w="8812" h="24776" extrusionOk="0">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7"/>
            <p:cNvSpPr/>
            <p:nvPr/>
          </p:nvSpPr>
          <p:spPr>
            <a:xfrm>
              <a:off x="3454906" y="2184752"/>
              <a:ext cx="200838" cy="561086"/>
            </a:xfrm>
            <a:custGeom>
              <a:avLst/>
              <a:gdLst/>
              <a:ahLst/>
              <a:cxnLst/>
              <a:rect l="l" t="t" r="r" b="b"/>
              <a:pathLst>
                <a:path w="5924" h="16550" extrusionOk="0">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7"/>
            <p:cNvSpPr/>
            <p:nvPr/>
          </p:nvSpPr>
          <p:spPr>
            <a:xfrm>
              <a:off x="2076294" y="2774892"/>
              <a:ext cx="200601" cy="560917"/>
            </a:xfrm>
            <a:custGeom>
              <a:avLst/>
              <a:gdLst/>
              <a:ahLst/>
              <a:cxnLst/>
              <a:rect l="l" t="t" r="r" b="b"/>
              <a:pathLst>
                <a:path w="5917" h="16545" extrusionOk="0">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7"/>
            <p:cNvSpPr/>
            <p:nvPr/>
          </p:nvSpPr>
          <p:spPr>
            <a:xfrm>
              <a:off x="3522982" y="1387534"/>
              <a:ext cx="200974" cy="561120"/>
            </a:xfrm>
            <a:custGeom>
              <a:avLst/>
              <a:gdLst/>
              <a:ahLst/>
              <a:cxnLst/>
              <a:rect l="l" t="t" r="r" b="b"/>
              <a:pathLst>
                <a:path w="5928" h="16551" extrusionOk="0">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7"/>
            <p:cNvSpPr/>
            <p:nvPr/>
          </p:nvSpPr>
          <p:spPr>
            <a:xfrm>
              <a:off x="2474683" y="4238124"/>
              <a:ext cx="200601" cy="560815"/>
            </a:xfrm>
            <a:custGeom>
              <a:avLst/>
              <a:gdLst/>
              <a:ahLst/>
              <a:cxnLst/>
              <a:rect l="l" t="t" r="r" b="b"/>
              <a:pathLst>
                <a:path w="5917" h="16542" extrusionOk="0">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7"/>
            <p:cNvSpPr/>
            <p:nvPr/>
          </p:nvSpPr>
          <p:spPr>
            <a:xfrm>
              <a:off x="2779839" y="3868384"/>
              <a:ext cx="200601" cy="560917"/>
            </a:xfrm>
            <a:custGeom>
              <a:avLst/>
              <a:gdLst/>
              <a:ahLst/>
              <a:cxnLst/>
              <a:rect l="l" t="t" r="r" b="b"/>
              <a:pathLst>
                <a:path w="5917" h="16545" extrusionOk="0">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7"/>
            <p:cNvSpPr/>
            <p:nvPr/>
          </p:nvSpPr>
          <p:spPr>
            <a:xfrm>
              <a:off x="1270602" y="4105701"/>
              <a:ext cx="201008" cy="560951"/>
            </a:xfrm>
            <a:custGeom>
              <a:avLst/>
              <a:gdLst/>
              <a:ahLst/>
              <a:cxnLst/>
              <a:rect l="l" t="t" r="r" b="b"/>
              <a:pathLst>
                <a:path w="5929" h="16546" extrusionOk="0">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7"/>
            <p:cNvSpPr/>
            <p:nvPr/>
          </p:nvSpPr>
          <p:spPr>
            <a:xfrm>
              <a:off x="1719776" y="3396529"/>
              <a:ext cx="496570" cy="1402580"/>
            </a:xfrm>
            <a:custGeom>
              <a:avLst/>
              <a:gdLst/>
              <a:ahLst/>
              <a:cxnLst/>
              <a:rect l="l" t="t" r="r" b="b"/>
              <a:pathLst>
                <a:path w="14647" h="41371" extrusionOk="0">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7"/>
            <p:cNvSpPr/>
            <p:nvPr/>
          </p:nvSpPr>
          <p:spPr>
            <a:xfrm>
              <a:off x="1147637" y="2184785"/>
              <a:ext cx="496333" cy="1402275"/>
            </a:xfrm>
            <a:custGeom>
              <a:avLst/>
              <a:gdLst/>
              <a:ahLst/>
              <a:cxnLst/>
              <a:rect l="l" t="t" r="r" b="b"/>
              <a:pathLst>
                <a:path w="14640" h="41362" extrusionOk="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7"/>
            <p:cNvSpPr/>
            <p:nvPr/>
          </p:nvSpPr>
          <p:spPr>
            <a:xfrm>
              <a:off x="2424982" y="253699"/>
              <a:ext cx="495722" cy="1402445"/>
            </a:xfrm>
            <a:custGeom>
              <a:avLst/>
              <a:gdLst/>
              <a:ahLst/>
              <a:cxnLst/>
              <a:rect l="l" t="t" r="r" b="b"/>
              <a:pathLst>
                <a:path w="14622" h="41367" extrusionOk="0">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7"/>
            <p:cNvSpPr/>
            <p:nvPr/>
          </p:nvSpPr>
          <p:spPr>
            <a:xfrm>
              <a:off x="2844356" y="2813643"/>
              <a:ext cx="408152" cy="1149905"/>
            </a:xfrm>
            <a:custGeom>
              <a:avLst/>
              <a:gdLst/>
              <a:ahLst/>
              <a:cxnLst/>
              <a:rect l="l" t="t" r="r" b="b"/>
              <a:pathLst>
                <a:path w="12039" h="33918" extrusionOk="0">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7"/>
            <p:cNvSpPr/>
            <p:nvPr/>
          </p:nvSpPr>
          <p:spPr>
            <a:xfrm>
              <a:off x="2837880" y="3532545"/>
              <a:ext cx="407779" cy="1150108"/>
            </a:xfrm>
            <a:custGeom>
              <a:avLst/>
              <a:gdLst/>
              <a:ahLst/>
              <a:cxnLst/>
              <a:rect l="l" t="t" r="r" b="b"/>
              <a:pathLst>
                <a:path w="12028" h="33924" extrusionOk="0">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7"/>
            <p:cNvSpPr/>
            <p:nvPr/>
          </p:nvSpPr>
          <p:spPr>
            <a:xfrm>
              <a:off x="1084375" y="1863017"/>
              <a:ext cx="200737" cy="560578"/>
            </a:xfrm>
            <a:custGeom>
              <a:avLst/>
              <a:gdLst/>
              <a:ahLst/>
              <a:cxnLst/>
              <a:rect l="l" t="t" r="r" b="b"/>
              <a:pathLst>
                <a:path w="5921" h="16535" extrusionOk="0">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7" name="Google Shape;2757;p27"/>
          <p:cNvGrpSpPr/>
          <p:nvPr/>
        </p:nvGrpSpPr>
        <p:grpSpPr>
          <a:xfrm>
            <a:off x="-563459" y="3965566"/>
            <a:ext cx="9707465" cy="1438482"/>
            <a:chOff x="-563459" y="3965566"/>
            <a:chExt cx="9707465" cy="1438482"/>
          </a:xfrm>
        </p:grpSpPr>
        <p:grpSp>
          <p:nvGrpSpPr>
            <p:cNvPr id="2758" name="Google Shape;2758;p27"/>
            <p:cNvGrpSpPr/>
            <p:nvPr/>
          </p:nvGrpSpPr>
          <p:grpSpPr>
            <a:xfrm>
              <a:off x="-563459" y="3998764"/>
              <a:ext cx="1774449" cy="664693"/>
              <a:chOff x="6139625" y="939075"/>
              <a:chExt cx="1818642" cy="681247"/>
            </a:xfrm>
          </p:grpSpPr>
          <p:sp>
            <p:nvSpPr>
              <p:cNvPr id="2759" name="Google Shape;2759;p27"/>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7"/>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7"/>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7"/>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3" name="Google Shape;2763;p27"/>
            <p:cNvGrpSpPr/>
            <p:nvPr/>
          </p:nvGrpSpPr>
          <p:grpSpPr>
            <a:xfrm flipH="1">
              <a:off x="5408251" y="3965566"/>
              <a:ext cx="3735756" cy="1175806"/>
              <a:chOff x="6399850" y="1440950"/>
              <a:chExt cx="1637125" cy="515275"/>
            </a:xfrm>
          </p:grpSpPr>
          <p:sp>
            <p:nvSpPr>
              <p:cNvPr id="2764" name="Google Shape;2764;p27"/>
              <p:cNvSpPr/>
              <p:nvPr/>
            </p:nvSpPr>
            <p:spPr>
              <a:xfrm>
                <a:off x="6399850" y="1440950"/>
                <a:ext cx="1637125" cy="515275"/>
              </a:xfrm>
              <a:custGeom>
                <a:avLst/>
                <a:gdLst/>
                <a:ahLst/>
                <a:cxnLst/>
                <a:rect l="l" t="t" r="r" b="b"/>
                <a:pathLst>
                  <a:path w="65485" h="20611" extrusionOk="0">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7"/>
              <p:cNvSpPr/>
              <p:nvPr/>
            </p:nvSpPr>
            <p:spPr>
              <a:xfrm>
                <a:off x="6611775" y="1618075"/>
                <a:ext cx="87525" cy="137225"/>
              </a:xfrm>
              <a:custGeom>
                <a:avLst/>
                <a:gdLst/>
                <a:ahLst/>
                <a:cxnLst/>
                <a:rect l="l" t="t" r="r" b="b"/>
                <a:pathLst>
                  <a:path w="3501" h="5489" extrusionOk="0">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7"/>
              <p:cNvSpPr/>
              <p:nvPr/>
            </p:nvSpPr>
            <p:spPr>
              <a:xfrm>
                <a:off x="6614450" y="1738400"/>
                <a:ext cx="197075" cy="81800"/>
              </a:xfrm>
              <a:custGeom>
                <a:avLst/>
                <a:gdLst/>
                <a:ahLst/>
                <a:cxnLst/>
                <a:rect l="l" t="t" r="r" b="b"/>
                <a:pathLst>
                  <a:path w="7883" h="3272" extrusionOk="0">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7"/>
              <p:cNvSpPr/>
              <p:nvPr/>
            </p:nvSpPr>
            <p:spPr>
              <a:xfrm>
                <a:off x="7377650" y="1755275"/>
                <a:ext cx="33650" cy="109275"/>
              </a:xfrm>
              <a:custGeom>
                <a:avLst/>
                <a:gdLst/>
                <a:ahLst/>
                <a:cxnLst/>
                <a:rect l="l" t="t" r="r" b="b"/>
                <a:pathLst>
                  <a:path w="1346" h="4371" extrusionOk="0">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7"/>
              <p:cNvSpPr/>
              <p:nvPr/>
            </p:nvSpPr>
            <p:spPr>
              <a:xfrm>
                <a:off x="7338050" y="1863025"/>
                <a:ext cx="86050" cy="27725"/>
              </a:xfrm>
              <a:custGeom>
                <a:avLst/>
                <a:gdLst/>
                <a:ahLst/>
                <a:cxnLst/>
                <a:rect l="l" t="t" r="r" b="b"/>
                <a:pathLst>
                  <a:path w="3442" h="1109" extrusionOk="0">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7"/>
              <p:cNvSpPr/>
              <p:nvPr/>
            </p:nvSpPr>
            <p:spPr>
              <a:xfrm>
                <a:off x="7095750" y="1694550"/>
                <a:ext cx="96475" cy="82475"/>
              </a:xfrm>
              <a:custGeom>
                <a:avLst/>
                <a:gdLst/>
                <a:ahLst/>
                <a:cxnLst/>
                <a:rect l="l" t="t" r="r" b="b"/>
                <a:pathLst>
                  <a:path w="3859" h="3299" extrusionOk="0">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7"/>
              <p:cNvSpPr/>
              <p:nvPr/>
            </p:nvSpPr>
            <p:spPr>
              <a:xfrm>
                <a:off x="7779175" y="1832675"/>
                <a:ext cx="63125" cy="78000"/>
              </a:xfrm>
              <a:custGeom>
                <a:avLst/>
                <a:gdLst/>
                <a:ahLst/>
                <a:cxnLst/>
                <a:rect l="l" t="t" r="r" b="b"/>
                <a:pathLst>
                  <a:path w="2525" h="3120" extrusionOk="0">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1" name="Google Shape;2771;p27"/>
            <p:cNvGrpSpPr/>
            <p:nvPr/>
          </p:nvGrpSpPr>
          <p:grpSpPr>
            <a:xfrm>
              <a:off x="7257616" y="4479889"/>
              <a:ext cx="1774449" cy="664693"/>
              <a:chOff x="6139625" y="939075"/>
              <a:chExt cx="1818642" cy="681247"/>
            </a:xfrm>
          </p:grpSpPr>
          <p:sp>
            <p:nvSpPr>
              <p:cNvPr id="2772" name="Google Shape;2772;p27"/>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7"/>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7"/>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7"/>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6" name="Google Shape;2776;p27"/>
            <p:cNvGrpSpPr/>
            <p:nvPr/>
          </p:nvGrpSpPr>
          <p:grpSpPr>
            <a:xfrm>
              <a:off x="6039314" y="4795710"/>
              <a:ext cx="879493" cy="364228"/>
              <a:chOff x="5525375" y="1545600"/>
              <a:chExt cx="289650" cy="119950"/>
            </a:xfrm>
          </p:grpSpPr>
          <p:sp>
            <p:nvSpPr>
              <p:cNvPr id="2777" name="Google Shape;2777;p27"/>
              <p:cNvSpPr/>
              <p:nvPr/>
            </p:nvSpPr>
            <p:spPr>
              <a:xfrm>
                <a:off x="5525375" y="1545600"/>
                <a:ext cx="289650" cy="119950"/>
              </a:xfrm>
              <a:custGeom>
                <a:avLst/>
                <a:gdLst/>
                <a:ahLst/>
                <a:cxnLst/>
                <a:rect l="l" t="t" r="r" b="b"/>
                <a:pathLst>
                  <a:path w="11586" h="4798" extrusionOk="0">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7"/>
              <p:cNvSpPr/>
              <p:nvPr/>
            </p:nvSpPr>
            <p:spPr>
              <a:xfrm>
                <a:off x="5700100" y="1625025"/>
                <a:ext cx="22350" cy="29200"/>
              </a:xfrm>
              <a:custGeom>
                <a:avLst/>
                <a:gdLst/>
                <a:ahLst/>
                <a:cxnLst/>
                <a:rect l="l" t="t" r="r" b="b"/>
                <a:pathLst>
                  <a:path w="894" h="1168" extrusionOk="0">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9" name="Google Shape;2779;p27"/>
            <p:cNvGrpSpPr/>
            <p:nvPr/>
          </p:nvGrpSpPr>
          <p:grpSpPr>
            <a:xfrm>
              <a:off x="92" y="4290965"/>
              <a:ext cx="2275667" cy="852445"/>
              <a:chOff x="6139625" y="939075"/>
              <a:chExt cx="1818642" cy="681247"/>
            </a:xfrm>
          </p:grpSpPr>
          <p:sp>
            <p:nvSpPr>
              <p:cNvPr id="2780" name="Google Shape;2780;p27"/>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7"/>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7"/>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7"/>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4" name="Google Shape;2784;p27"/>
            <p:cNvGrpSpPr/>
            <p:nvPr/>
          </p:nvGrpSpPr>
          <p:grpSpPr>
            <a:xfrm>
              <a:off x="1343592" y="4551603"/>
              <a:ext cx="2275667" cy="852445"/>
              <a:chOff x="6139625" y="939075"/>
              <a:chExt cx="1818642" cy="681247"/>
            </a:xfrm>
          </p:grpSpPr>
          <p:sp>
            <p:nvSpPr>
              <p:cNvPr id="2785" name="Google Shape;2785;p27"/>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7"/>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7"/>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7"/>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89" name="Google Shape;2789;p27"/>
          <p:cNvGrpSpPr/>
          <p:nvPr/>
        </p:nvGrpSpPr>
        <p:grpSpPr>
          <a:xfrm>
            <a:off x="7342867" y="-314410"/>
            <a:ext cx="2275667" cy="1518728"/>
            <a:chOff x="7342867" y="-314410"/>
            <a:chExt cx="2275667" cy="1518728"/>
          </a:xfrm>
        </p:grpSpPr>
        <p:grpSp>
          <p:nvGrpSpPr>
            <p:cNvPr id="2790" name="Google Shape;2790;p27"/>
            <p:cNvGrpSpPr/>
            <p:nvPr/>
          </p:nvGrpSpPr>
          <p:grpSpPr>
            <a:xfrm>
              <a:off x="7342867" y="-314410"/>
              <a:ext cx="2275667" cy="852445"/>
              <a:chOff x="6139625" y="939075"/>
              <a:chExt cx="1818642" cy="681247"/>
            </a:xfrm>
          </p:grpSpPr>
          <p:sp>
            <p:nvSpPr>
              <p:cNvPr id="2791" name="Google Shape;2791;p27"/>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7"/>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7"/>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7"/>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5" name="Google Shape;2795;p27"/>
            <p:cNvSpPr/>
            <p:nvPr/>
          </p:nvSpPr>
          <p:spPr>
            <a:xfrm flipH="1">
              <a:off x="8485604" y="538027"/>
              <a:ext cx="470550" cy="666292"/>
            </a:xfrm>
            <a:custGeom>
              <a:avLst/>
              <a:gdLst/>
              <a:ahLst/>
              <a:cxnLst/>
              <a:rect l="l" t="t" r="r" b="b"/>
              <a:pathLst>
                <a:path w="18491" h="26183" extrusionOk="0">
                  <a:moveTo>
                    <a:pt x="5870" y="1"/>
                  </a:moveTo>
                  <a:lnTo>
                    <a:pt x="0" y="14681"/>
                  </a:lnTo>
                  <a:lnTo>
                    <a:pt x="7668" y="14681"/>
                  </a:lnTo>
                  <a:lnTo>
                    <a:pt x="3929" y="26182"/>
                  </a:lnTo>
                  <a:lnTo>
                    <a:pt x="18491" y="8490"/>
                  </a:lnTo>
                  <a:lnTo>
                    <a:pt x="10871" y="8490"/>
                  </a:lnTo>
                  <a:lnTo>
                    <a:pt x="14716" y="1"/>
                  </a:lnTo>
                  <a:close/>
                </a:path>
              </a:pathLst>
            </a:custGeom>
            <a:solidFill>
              <a:srgbClr val="FFC5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6" name="Google Shape;2796;p27"/>
          <p:cNvGrpSpPr/>
          <p:nvPr/>
        </p:nvGrpSpPr>
        <p:grpSpPr>
          <a:xfrm>
            <a:off x="-615687" y="3333377"/>
            <a:ext cx="1426281" cy="984582"/>
            <a:chOff x="754950" y="603975"/>
            <a:chExt cx="1847275" cy="1275200"/>
          </a:xfrm>
        </p:grpSpPr>
        <p:sp>
          <p:nvSpPr>
            <p:cNvPr id="2797" name="Google Shape;2797;p27"/>
            <p:cNvSpPr/>
            <p:nvPr/>
          </p:nvSpPr>
          <p:spPr>
            <a:xfrm>
              <a:off x="1569025" y="841800"/>
              <a:ext cx="814425" cy="814425"/>
            </a:xfrm>
            <a:custGeom>
              <a:avLst/>
              <a:gdLst/>
              <a:ahLst/>
              <a:cxnLst/>
              <a:rect l="l" t="t" r="r" b="b"/>
              <a:pathLst>
                <a:path w="32577" h="32577" extrusionOk="0">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7"/>
            <p:cNvSpPr/>
            <p:nvPr/>
          </p:nvSpPr>
          <p:spPr>
            <a:xfrm>
              <a:off x="1650000" y="922775"/>
              <a:ext cx="652475" cy="652775"/>
            </a:xfrm>
            <a:custGeom>
              <a:avLst/>
              <a:gdLst/>
              <a:ahLst/>
              <a:cxnLst/>
              <a:rect l="l" t="t" r="r" b="b"/>
              <a:pathLst>
                <a:path w="26099" h="26111" extrusionOk="0">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7"/>
            <p:cNvSpPr/>
            <p:nvPr/>
          </p:nvSpPr>
          <p:spPr>
            <a:xfrm>
              <a:off x="2011950" y="603975"/>
              <a:ext cx="125025" cy="172075"/>
            </a:xfrm>
            <a:custGeom>
              <a:avLst/>
              <a:gdLst/>
              <a:ahLst/>
              <a:cxnLst/>
              <a:rect l="l" t="t" r="r" b="b"/>
              <a:pathLst>
                <a:path w="5001" h="6883" extrusionOk="0">
                  <a:moveTo>
                    <a:pt x="3489" y="1"/>
                  </a:moveTo>
                  <a:lnTo>
                    <a:pt x="0" y="5883"/>
                  </a:lnTo>
                  <a:cubicBezTo>
                    <a:pt x="1703" y="6002"/>
                    <a:pt x="3382" y="6335"/>
                    <a:pt x="5001" y="6883"/>
                  </a:cubicBezTo>
                  <a:lnTo>
                    <a:pt x="34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27"/>
            <p:cNvSpPr/>
            <p:nvPr/>
          </p:nvSpPr>
          <p:spPr>
            <a:xfrm>
              <a:off x="2410800" y="1363900"/>
              <a:ext cx="191425" cy="133075"/>
            </a:xfrm>
            <a:custGeom>
              <a:avLst/>
              <a:gdLst/>
              <a:ahLst/>
              <a:cxnLst/>
              <a:rect l="l" t="t" r="r" b="b"/>
              <a:pathLst>
                <a:path w="7657" h="5323" extrusionOk="0">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27"/>
            <p:cNvSpPr/>
            <p:nvPr/>
          </p:nvSpPr>
          <p:spPr>
            <a:xfrm>
              <a:off x="1554150" y="765900"/>
              <a:ext cx="141700" cy="144700"/>
            </a:xfrm>
            <a:custGeom>
              <a:avLst/>
              <a:gdLst/>
              <a:ahLst/>
              <a:cxnLst/>
              <a:rect l="l" t="t" r="r" b="b"/>
              <a:pathLst>
                <a:path w="5668" h="5788" extrusionOk="0">
                  <a:moveTo>
                    <a:pt x="0" y="1"/>
                  </a:moveTo>
                  <a:lnTo>
                    <a:pt x="2191" y="5787"/>
                  </a:lnTo>
                  <a:cubicBezTo>
                    <a:pt x="3227" y="4656"/>
                    <a:pt x="4394" y="3656"/>
                    <a:pt x="5668" y="2787"/>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7"/>
            <p:cNvSpPr/>
            <p:nvPr/>
          </p:nvSpPr>
          <p:spPr>
            <a:xfrm>
              <a:off x="2379850" y="929325"/>
              <a:ext cx="185750" cy="148250"/>
            </a:xfrm>
            <a:custGeom>
              <a:avLst/>
              <a:gdLst/>
              <a:ahLst/>
              <a:cxnLst/>
              <a:rect l="l" t="t" r="r" b="b"/>
              <a:pathLst>
                <a:path w="7430" h="5930" extrusionOk="0">
                  <a:moveTo>
                    <a:pt x="7430" y="0"/>
                  </a:moveTo>
                  <a:lnTo>
                    <a:pt x="0" y="1024"/>
                  </a:lnTo>
                  <a:cubicBezTo>
                    <a:pt x="1108" y="2525"/>
                    <a:pt x="1989" y="4179"/>
                    <a:pt x="2632" y="5930"/>
                  </a:cubicBezTo>
                  <a:lnTo>
                    <a:pt x="74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7"/>
            <p:cNvSpPr/>
            <p:nvPr/>
          </p:nvSpPr>
          <p:spPr>
            <a:xfrm>
              <a:off x="2071775" y="1696975"/>
              <a:ext cx="125625" cy="182200"/>
            </a:xfrm>
            <a:custGeom>
              <a:avLst/>
              <a:gdLst/>
              <a:ahLst/>
              <a:cxnLst/>
              <a:rect l="l" t="t" r="r" b="b"/>
              <a:pathLst>
                <a:path w="5025" h="7288" extrusionOk="0">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7"/>
            <p:cNvSpPr/>
            <p:nvPr/>
          </p:nvSpPr>
          <p:spPr>
            <a:xfrm>
              <a:off x="1340725" y="1229050"/>
              <a:ext cx="144400" cy="110775"/>
            </a:xfrm>
            <a:custGeom>
              <a:avLst/>
              <a:gdLst/>
              <a:ahLst/>
              <a:cxnLst/>
              <a:rect l="l" t="t" r="r" b="b"/>
              <a:pathLst>
                <a:path w="5776" h="4431" extrusionOk="0">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7"/>
            <p:cNvSpPr/>
            <p:nvPr/>
          </p:nvSpPr>
          <p:spPr>
            <a:xfrm>
              <a:off x="1619925" y="1633275"/>
              <a:ext cx="136650" cy="155400"/>
            </a:xfrm>
            <a:custGeom>
              <a:avLst/>
              <a:gdLst/>
              <a:ahLst/>
              <a:cxnLst/>
              <a:rect l="l" t="t" r="r" b="b"/>
              <a:pathLst>
                <a:path w="5466" h="6216" extrusionOk="0">
                  <a:moveTo>
                    <a:pt x="1477" y="1"/>
                  </a:moveTo>
                  <a:lnTo>
                    <a:pt x="1" y="6216"/>
                  </a:lnTo>
                  <a:lnTo>
                    <a:pt x="5466" y="2584"/>
                  </a:lnTo>
                  <a:cubicBezTo>
                    <a:pt x="4037" y="1882"/>
                    <a:pt x="2703" y="1013"/>
                    <a:pt x="1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7"/>
            <p:cNvSpPr/>
            <p:nvPr/>
          </p:nvSpPr>
          <p:spPr>
            <a:xfrm>
              <a:off x="754950" y="1019600"/>
              <a:ext cx="1446925" cy="656850"/>
            </a:xfrm>
            <a:custGeom>
              <a:avLst/>
              <a:gdLst/>
              <a:ahLst/>
              <a:cxnLst/>
              <a:rect l="l" t="t" r="r" b="b"/>
              <a:pathLst>
                <a:path w="57877" h="26274" extrusionOk="0">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7"/>
            <p:cNvSpPr/>
            <p:nvPr/>
          </p:nvSpPr>
          <p:spPr>
            <a:xfrm>
              <a:off x="861800" y="1157450"/>
              <a:ext cx="1229950" cy="519000"/>
            </a:xfrm>
            <a:custGeom>
              <a:avLst/>
              <a:gdLst/>
              <a:ahLst/>
              <a:cxnLst/>
              <a:rect l="l" t="t" r="r" b="b"/>
              <a:pathLst>
                <a:path w="49198" h="20760" extrusionOk="0">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8" name="Google Shape;2808;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809" name="Google Shape;2809;p27"/>
          <p:cNvSpPr txBox="1">
            <a:spLocks noGrp="1"/>
          </p:cNvSpPr>
          <p:nvPr>
            <p:ph type="subTitle" idx="1"/>
          </p:nvPr>
        </p:nvSpPr>
        <p:spPr>
          <a:xfrm>
            <a:off x="2110311" y="191910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10" name="Google Shape;2810;p27"/>
          <p:cNvSpPr txBox="1">
            <a:spLocks noGrp="1"/>
          </p:cNvSpPr>
          <p:nvPr>
            <p:ph type="subTitle" idx="2"/>
          </p:nvPr>
        </p:nvSpPr>
        <p:spPr>
          <a:xfrm>
            <a:off x="5436489" y="191910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11" name="Google Shape;2811;p27"/>
          <p:cNvSpPr txBox="1">
            <a:spLocks noGrp="1"/>
          </p:cNvSpPr>
          <p:nvPr>
            <p:ph type="subTitle" idx="3"/>
          </p:nvPr>
        </p:nvSpPr>
        <p:spPr>
          <a:xfrm>
            <a:off x="2110311" y="333337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12" name="Google Shape;2812;p27"/>
          <p:cNvSpPr txBox="1">
            <a:spLocks noGrp="1"/>
          </p:cNvSpPr>
          <p:nvPr>
            <p:ph type="subTitle" idx="4"/>
          </p:nvPr>
        </p:nvSpPr>
        <p:spPr>
          <a:xfrm>
            <a:off x="5436489" y="333337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13" name="Google Shape;2813;p27"/>
          <p:cNvSpPr txBox="1">
            <a:spLocks noGrp="1"/>
          </p:cNvSpPr>
          <p:nvPr>
            <p:ph type="subTitle" idx="5"/>
          </p:nvPr>
        </p:nvSpPr>
        <p:spPr>
          <a:xfrm>
            <a:off x="2110311" y="156590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ahkwang"/>
              <a:buNone/>
              <a:defRPr sz="2100" b="1">
                <a:solidFill>
                  <a:schemeClr val="accent2"/>
                </a:solidFill>
                <a:latin typeface="Fahkwang"/>
                <a:ea typeface="Fahkwang"/>
                <a:cs typeface="Fahkwang"/>
                <a:sym typeface="Fahkwang"/>
              </a:defRPr>
            </a:lvl1pPr>
            <a:lvl2pPr lvl="1" algn="ctr" rtl="0">
              <a:lnSpc>
                <a:spcPct val="100000"/>
              </a:lnSpc>
              <a:spcBef>
                <a:spcPts val="0"/>
              </a:spcBef>
              <a:spcAft>
                <a:spcPts val="0"/>
              </a:spcAft>
              <a:buSzPts val="2400"/>
              <a:buFont typeface="Fahkwang"/>
              <a:buNone/>
              <a:defRPr sz="2400" b="1">
                <a:latin typeface="Fahkwang"/>
                <a:ea typeface="Fahkwang"/>
                <a:cs typeface="Fahkwang"/>
                <a:sym typeface="Fahkwang"/>
              </a:defRPr>
            </a:lvl2pPr>
            <a:lvl3pPr lvl="2" algn="ctr" rtl="0">
              <a:lnSpc>
                <a:spcPct val="100000"/>
              </a:lnSpc>
              <a:spcBef>
                <a:spcPts val="0"/>
              </a:spcBef>
              <a:spcAft>
                <a:spcPts val="0"/>
              </a:spcAft>
              <a:buSzPts val="2400"/>
              <a:buFont typeface="Fahkwang"/>
              <a:buNone/>
              <a:defRPr sz="2400" b="1">
                <a:latin typeface="Fahkwang"/>
                <a:ea typeface="Fahkwang"/>
                <a:cs typeface="Fahkwang"/>
                <a:sym typeface="Fahkwang"/>
              </a:defRPr>
            </a:lvl3pPr>
            <a:lvl4pPr lvl="3" algn="ctr" rtl="0">
              <a:lnSpc>
                <a:spcPct val="100000"/>
              </a:lnSpc>
              <a:spcBef>
                <a:spcPts val="0"/>
              </a:spcBef>
              <a:spcAft>
                <a:spcPts val="0"/>
              </a:spcAft>
              <a:buSzPts val="2400"/>
              <a:buFont typeface="Fahkwang"/>
              <a:buNone/>
              <a:defRPr sz="2400" b="1">
                <a:latin typeface="Fahkwang"/>
                <a:ea typeface="Fahkwang"/>
                <a:cs typeface="Fahkwang"/>
                <a:sym typeface="Fahkwang"/>
              </a:defRPr>
            </a:lvl4pPr>
            <a:lvl5pPr lvl="4" algn="ctr" rtl="0">
              <a:lnSpc>
                <a:spcPct val="100000"/>
              </a:lnSpc>
              <a:spcBef>
                <a:spcPts val="0"/>
              </a:spcBef>
              <a:spcAft>
                <a:spcPts val="0"/>
              </a:spcAft>
              <a:buSzPts val="2400"/>
              <a:buFont typeface="Fahkwang"/>
              <a:buNone/>
              <a:defRPr sz="2400" b="1">
                <a:latin typeface="Fahkwang"/>
                <a:ea typeface="Fahkwang"/>
                <a:cs typeface="Fahkwang"/>
                <a:sym typeface="Fahkwang"/>
              </a:defRPr>
            </a:lvl5pPr>
            <a:lvl6pPr lvl="5" algn="ctr" rtl="0">
              <a:lnSpc>
                <a:spcPct val="100000"/>
              </a:lnSpc>
              <a:spcBef>
                <a:spcPts val="0"/>
              </a:spcBef>
              <a:spcAft>
                <a:spcPts val="0"/>
              </a:spcAft>
              <a:buSzPts val="2400"/>
              <a:buFont typeface="Fahkwang"/>
              <a:buNone/>
              <a:defRPr sz="2400" b="1">
                <a:latin typeface="Fahkwang"/>
                <a:ea typeface="Fahkwang"/>
                <a:cs typeface="Fahkwang"/>
                <a:sym typeface="Fahkwang"/>
              </a:defRPr>
            </a:lvl6pPr>
            <a:lvl7pPr lvl="6" algn="ctr" rtl="0">
              <a:lnSpc>
                <a:spcPct val="100000"/>
              </a:lnSpc>
              <a:spcBef>
                <a:spcPts val="0"/>
              </a:spcBef>
              <a:spcAft>
                <a:spcPts val="0"/>
              </a:spcAft>
              <a:buSzPts val="2400"/>
              <a:buFont typeface="Fahkwang"/>
              <a:buNone/>
              <a:defRPr sz="2400" b="1">
                <a:latin typeface="Fahkwang"/>
                <a:ea typeface="Fahkwang"/>
                <a:cs typeface="Fahkwang"/>
                <a:sym typeface="Fahkwang"/>
              </a:defRPr>
            </a:lvl7pPr>
            <a:lvl8pPr lvl="7" algn="ctr" rtl="0">
              <a:lnSpc>
                <a:spcPct val="100000"/>
              </a:lnSpc>
              <a:spcBef>
                <a:spcPts val="0"/>
              </a:spcBef>
              <a:spcAft>
                <a:spcPts val="0"/>
              </a:spcAft>
              <a:buSzPts val="2400"/>
              <a:buFont typeface="Fahkwang"/>
              <a:buNone/>
              <a:defRPr sz="2400" b="1">
                <a:latin typeface="Fahkwang"/>
                <a:ea typeface="Fahkwang"/>
                <a:cs typeface="Fahkwang"/>
                <a:sym typeface="Fahkwang"/>
              </a:defRPr>
            </a:lvl8pPr>
            <a:lvl9pPr lvl="8" algn="ctr" rtl="0">
              <a:lnSpc>
                <a:spcPct val="100000"/>
              </a:lnSpc>
              <a:spcBef>
                <a:spcPts val="0"/>
              </a:spcBef>
              <a:spcAft>
                <a:spcPts val="0"/>
              </a:spcAft>
              <a:buSzPts val="2400"/>
              <a:buFont typeface="Fahkwang"/>
              <a:buNone/>
              <a:defRPr sz="2400" b="1">
                <a:latin typeface="Fahkwang"/>
                <a:ea typeface="Fahkwang"/>
                <a:cs typeface="Fahkwang"/>
                <a:sym typeface="Fahkwang"/>
              </a:defRPr>
            </a:lvl9pPr>
          </a:lstStyle>
          <a:p>
            <a:endParaRPr/>
          </a:p>
        </p:txBody>
      </p:sp>
      <p:sp>
        <p:nvSpPr>
          <p:cNvPr id="2814" name="Google Shape;2814;p27"/>
          <p:cNvSpPr txBox="1">
            <a:spLocks noGrp="1"/>
          </p:cNvSpPr>
          <p:nvPr>
            <p:ph type="subTitle" idx="6"/>
          </p:nvPr>
        </p:nvSpPr>
        <p:spPr>
          <a:xfrm>
            <a:off x="2110311" y="29802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ahkwang"/>
              <a:buNone/>
              <a:defRPr sz="2100" b="1">
                <a:solidFill>
                  <a:schemeClr val="accent2"/>
                </a:solidFill>
                <a:latin typeface="Fahkwang"/>
                <a:ea typeface="Fahkwang"/>
                <a:cs typeface="Fahkwang"/>
                <a:sym typeface="Fahkwang"/>
              </a:defRPr>
            </a:lvl1pPr>
            <a:lvl2pPr lvl="1" algn="ctr" rtl="0">
              <a:lnSpc>
                <a:spcPct val="100000"/>
              </a:lnSpc>
              <a:spcBef>
                <a:spcPts val="0"/>
              </a:spcBef>
              <a:spcAft>
                <a:spcPts val="0"/>
              </a:spcAft>
              <a:buSzPts val="2400"/>
              <a:buFont typeface="Fahkwang"/>
              <a:buNone/>
              <a:defRPr sz="2400" b="1">
                <a:latin typeface="Fahkwang"/>
                <a:ea typeface="Fahkwang"/>
                <a:cs typeface="Fahkwang"/>
                <a:sym typeface="Fahkwang"/>
              </a:defRPr>
            </a:lvl2pPr>
            <a:lvl3pPr lvl="2" algn="ctr" rtl="0">
              <a:lnSpc>
                <a:spcPct val="100000"/>
              </a:lnSpc>
              <a:spcBef>
                <a:spcPts val="0"/>
              </a:spcBef>
              <a:spcAft>
                <a:spcPts val="0"/>
              </a:spcAft>
              <a:buSzPts val="2400"/>
              <a:buFont typeface="Fahkwang"/>
              <a:buNone/>
              <a:defRPr sz="2400" b="1">
                <a:latin typeface="Fahkwang"/>
                <a:ea typeface="Fahkwang"/>
                <a:cs typeface="Fahkwang"/>
                <a:sym typeface="Fahkwang"/>
              </a:defRPr>
            </a:lvl3pPr>
            <a:lvl4pPr lvl="3" algn="ctr" rtl="0">
              <a:lnSpc>
                <a:spcPct val="100000"/>
              </a:lnSpc>
              <a:spcBef>
                <a:spcPts val="0"/>
              </a:spcBef>
              <a:spcAft>
                <a:spcPts val="0"/>
              </a:spcAft>
              <a:buSzPts val="2400"/>
              <a:buFont typeface="Fahkwang"/>
              <a:buNone/>
              <a:defRPr sz="2400" b="1">
                <a:latin typeface="Fahkwang"/>
                <a:ea typeface="Fahkwang"/>
                <a:cs typeface="Fahkwang"/>
                <a:sym typeface="Fahkwang"/>
              </a:defRPr>
            </a:lvl4pPr>
            <a:lvl5pPr lvl="4" algn="ctr" rtl="0">
              <a:lnSpc>
                <a:spcPct val="100000"/>
              </a:lnSpc>
              <a:spcBef>
                <a:spcPts val="0"/>
              </a:spcBef>
              <a:spcAft>
                <a:spcPts val="0"/>
              </a:spcAft>
              <a:buSzPts val="2400"/>
              <a:buFont typeface="Fahkwang"/>
              <a:buNone/>
              <a:defRPr sz="2400" b="1">
                <a:latin typeface="Fahkwang"/>
                <a:ea typeface="Fahkwang"/>
                <a:cs typeface="Fahkwang"/>
                <a:sym typeface="Fahkwang"/>
              </a:defRPr>
            </a:lvl5pPr>
            <a:lvl6pPr lvl="5" algn="ctr" rtl="0">
              <a:lnSpc>
                <a:spcPct val="100000"/>
              </a:lnSpc>
              <a:spcBef>
                <a:spcPts val="0"/>
              </a:spcBef>
              <a:spcAft>
                <a:spcPts val="0"/>
              </a:spcAft>
              <a:buSzPts val="2400"/>
              <a:buFont typeface="Fahkwang"/>
              <a:buNone/>
              <a:defRPr sz="2400" b="1">
                <a:latin typeface="Fahkwang"/>
                <a:ea typeface="Fahkwang"/>
                <a:cs typeface="Fahkwang"/>
                <a:sym typeface="Fahkwang"/>
              </a:defRPr>
            </a:lvl6pPr>
            <a:lvl7pPr lvl="6" algn="ctr" rtl="0">
              <a:lnSpc>
                <a:spcPct val="100000"/>
              </a:lnSpc>
              <a:spcBef>
                <a:spcPts val="0"/>
              </a:spcBef>
              <a:spcAft>
                <a:spcPts val="0"/>
              </a:spcAft>
              <a:buSzPts val="2400"/>
              <a:buFont typeface="Fahkwang"/>
              <a:buNone/>
              <a:defRPr sz="2400" b="1">
                <a:latin typeface="Fahkwang"/>
                <a:ea typeface="Fahkwang"/>
                <a:cs typeface="Fahkwang"/>
                <a:sym typeface="Fahkwang"/>
              </a:defRPr>
            </a:lvl7pPr>
            <a:lvl8pPr lvl="7" algn="ctr" rtl="0">
              <a:lnSpc>
                <a:spcPct val="100000"/>
              </a:lnSpc>
              <a:spcBef>
                <a:spcPts val="0"/>
              </a:spcBef>
              <a:spcAft>
                <a:spcPts val="0"/>
              </a:spcAft>
              <a:buSzPts val="2400"/>
              <a:buFont typeface="Fahkwang"/>
              <a:buNone/>
              <a:defRPr sz="2400" b="1">
                <a:latin typeface="Fahkwang"/>
                <a:ea typeface="Fahkwang"/>
                <a:cs typeface="Fahkwang"/>
                <a:sym typeface="Fahkwang"/>
              </a:defRPr>
            </a:lvl8pPr>
            <a:lvl9pPr lvl="8" algn="ctr" rtl="0">
              <a:lnSpc>
                <a:spcPct val="100000"/>
              </a:lnSpc>
              <a:spcBef>
                <a:spcPts val="0"/>
              </a:spcBef>
              <a:spcAft>
                <a:spcPts val="0"/>
              </a:spcAft>
              <a:buSzPts val="2400"/>
              <a:buFont typeface="Fahkwang"/>
              <a:buNone/>
              <a:defRPr sz="2400" b="1">
                <a:latin typeface="Fahkwang"/>
                <a:ea typeface="Fahkwang"/>
                <a:cs typeface="Fahkwang"/>
                <a:sym typeface="Fahkwang"/>
              </a:defRPr>
            </a:lvl9pPr>
          </a:lstStyle>
          <a:p>
            <a:endParaRPr/>
          </a:p>
        </p:txBody>
      </p:sp>
      <p:sp>
        <p:nvSpPr>
          <p:cNvPr id="2815" name="Google Shape;2815;p27"/>
          <p:cNvSpPr txBox="1">
            <a:spLocks noGrp="1"/>
          </p:cNvSpPr>
          <p:nvPr>
            <p:ph type="subTitle" idx="7"/>
          </p:nvPr>
        </p:nvSpPr>
        <p:spPr>
          <a:xfrm>
            <a:off x="5436486" y="156590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ahkwang"/>
              <a:buNone/>
              <a:defRPr sz="2100" b="1">
                <a:solidFill>
                  <a:schemeClr val="accent2"/>
                </a:solidFill>
                <a:latin typeface="Fahkwang"/>
                <a:ea typeface="Fahkwang"/>
                <a:cs typeface="Fahkwang"/>
                <a:sym typeface="Fahkwang"/>
              </a:defRPr>
            </a:lvl1pPr>
            <a:lvl2pPr lvl="1" algn="ctr" rtl="0">
              <a:lnSpc>
                <a:spcPct val="100000"/>
              </a:lnSpc>
              <a:spcBef>
                <a:spcPts val="0"/>
              </a:spcBef>
              <a:spcAft>
                <a:spcPts val="0"/>
              </a:spcAft>
              <a:buSzPts val="2400"/>
              <a:buFont typeface="Fahkwang"/>
              <a:buNone/>
              <a:defRPr sz="2400" b="1">
                <a:latin typeface="Fahkwang"/>
                <a:ea typeface="Fahkwang"/>
                <a:cs typeface="Fahkwang"/>
                <a:sym typeface="Fahkwang"/>
              </a:defRPr>
            </a:lvl2pPr>
            <a:lvl3pPr lvl="2" algn="ctr" rtl="0">
              <a:lnSpc>
                <a:spcPct val="100000"/>
              </a:lnSpc>
              <a:spcBef>
                <a:spcPts val="0"/>
              </a:spcBef>
              <a:spcAft>
                <a:spcPts val="0"/>
              </a:spcAft>
              <a:buSzPts val="2400"/>
              <a:buFont typeface="Fahkwang"/>
              <a:buNone/>
              <a:defRPr sz="2400" b="1">
                <a:latin typeface="Fahkwang"/>
                <a:ea typeface="Fahkwang"/>
                <a:cs typeface="Fahkwang"/>
                <a:sym typeface="Fahkwang"/>
              </a:defRPr>
            </a:lvl3pPr>
            <a:lvl4pPr lvl="3" algn="ctr" rtl="0">
              <a:lnSpc>
                <a:spcPct val="100000"/>
              </a:lnSpc>
              <a:spcBef>
                <a:spcPts val="0"/>
              </a:spcBef>
              <a:spcAft>
                <a:spcPts val="0"/>
              </a:spcAft>
              <a:buSzPts val="2400"/>
              <a:buFont typeface="Fahkwang"/>
              <a:buNone/>
              <a:defRPr sz="2400" b="1">
                <a:latin typeface="Fahkwang"/>
                <a:ea typeface="Fahkwang"/>
                <a:cs typeface="Fahkwang"/>
                <a:sym typeface="Fahkwang"/>
              </a:defRPr>
            </a:lvl4pPr>
            <a:lvl5pPr lvl="4" algn="ctr" rtl="0">
              <a:lnSpc>
                <a:spcPct val="100000"/>
              </a:lnSpc>
              <a:spcBef>
                <a:spcPts val="0"/>
              </a:spcBef>
              <a:spcAft>
                <a:spcPts val="0"/>
              </a:spcAft>
              <a:buSzPts val="2400"/>
              <a:buFont typeface="Fahkwang"/>
              <a:buNone/>
              <a:defRPr sz="2400" b="1">
                <a:latin typeface="Fahkwang"/>
                <a:ea typeface="Fahkwang"/>
                <a:cs typeface="Fahkwang"/>
                <a:sym typeface="Fahkwang"/>
              </a:defRPr>
            </a:lvl5pPr>
            <a:lvl6pPr lvl="5" algn="ctr" rtl="0">
              <a:lnSpc>
                <a:spcPct val="100000"/>
              </a:lnSpc>
              <a:spcBef>
                <a:spcPts val="0"/>
              </a:spcBef>
              <a:spcAft>
                <a:spcPts val="0"/>
              </a:spcAft>
              <a:buSzPts val="2400"/>
              <a:buFont typeface="Fahkwang"/>
              <a:buNone/>
              <a:defRPr sz="2400" b="1">
                <a:latin typeface="Fahkwang"/>
                <a:ea typeface="Fahkwang"/>
                <a:cs typeface="Fahkwang"/>
                <a:sym typeface="Fahkwang"/>
              </a:defRPr>
            </a:lvl6pPr>
            <a:lvl7pPr lvl="6" algn="ctr" rtl="0">
              <a:lnSpc>
                <a:spcPct val="100000"/>
              </a:lnSpc>
              <a:spcBef>
                <a:spcPts val="0"/>
              </a:spcBef>
              <a:spcAft>
                <a:spcPts val="0"/>
              </a:spcAft>
              <a:buSzPts val="2400"/>
              <a:buFont typeface="Fahkwang"/>
              <a:buNone/>
              <a:defRPr sz="2400" b="1">
                <a:latin typeface="Fahkwang"/>
                <a:ea typeface="Fahkwang"/>
                <a:cs typeface="Fahkwang"/>
                <a:sym typeface="Fahkwang"/>
              </a:defRPr>
            </a:lvl7pPr>
            <a:lvl8pPr lvl="7" algn="ctr" rtl="0">
              <a:lnSpc>
                <a:spcPct val="100000"/>
              </a:lnSpc>
              <a:spcBef>
                <a:spcPts val="0"/>
              </a:spcBef>
              <a:spcAft>
                <a:spcPts val="0"/>
              </a:spcAft>
              <a:buSzPts val="2400"/>
              <a:buFont typeface="Fahkwang"/>
              <a:buNone/>
              <a:defRPr sz="2400" b="1">
                <a:latin typeface="Fahkwang"/>
                <a:ea typeface="Fahkwang"/>
                <a:cs typeface="Fahkwang"/>
                <a:sym typeface="Fahkwang"/>
              </a:defRPr>
            </a:lvl8pPr>
            <a:lvl9pPr lvl="8" algn="ctr" rtl="0">
              <a:lnSpc>
                <a:spcPct val="100000"/>
              </a:lnSpc>
              <a:spcBef>
                <a:spcPts val="0"/>
              </a:spcBef>
              <a:spcAft>
                <a:spcPts val="0"/>
              </a:spcAft>
              <a:buSzPts val="2400"/>
              <a:buFont typeface="Fahkwang"/>
              <a:buNone/>
              <a:defRPr sz="2400" b="1">
                <a:latin typeface="Fahkwang"/>
                <a:ea typeface="Fahkwang"/>
                <a:cs typeface="Fahkwang"/>
                <a:sym typeface="Fahkwang"/>
              </a:defRPr>
            </a:lvl9pPr>
          </a:lstStyle>
          <a:p>
            <a:endParaRPr/>
          </a:p>
        </p:txBody>
      </p:sp>
      <p:sp>
        <p:nvSpPr>
          <p:cNvPr id="2816" name="Google Shape;2816;p27"/>
          <p:cNvSpPr txBox="1">
            <a:spLocks noGrp="1"/>
          </p:cNvSpPr>
          <p:nvPr>
            <p:ph type="subTitle" idx="8"/>
          </p:nvPr>
        </p:nvSpPr>
        <p:spPr>
          <a:xfrm>
            <a:off x="5436486" y="29802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ahkwang"/>
              <a:buNone/>
              <a:defRPr sz="2100" b="1">
                <a:solidFill>
                  <a:schemeClr val="accent2"/>
                </a:solidFill>
                <a:latin typeface="Fahkwang"/>
                <a:ea typeface="Fahkwang"/>
                <a:cs typeface="Fahkwang"/>
                <a:sym typeface="Fahkwang"/>
              </a:defRPr>
            </a:lvl1pPr>
            <a:lvl2pPr lvl="1" algn="ctr" rtl="0">
              <a:lnSpc>
                <a:spcPct val="100000"/>
              </a:lnSpc>
              <a:spcBef>
                <a:spcPts val="0"/>
              </a:spcBef>
              <a:spcAft>
                <a:spcPts val="0"/>
              </a:spcAft>
              <a:buSzPts val="2400"/>
              <a:buFont typeface="Fahkwang"/>
              <a:buNone/>
              <a:defRPr sz="2400" b="1">
                <a:latin typeface="Fahkwang"/>
                <a:ea typeface="Fahkwang"/>
                <a:cs typeface="Fahkwang"/>
                <a:sym typeface="Fahkwang"/>
              </a:defRPr>
            </a:lvl2pPr>
            <a:lvl3pPr lvl="2" algn="ctr" rtl="0">
              <a:lnSpc>
                <a:spcPct val="100000"/>
              </a:lnSpc>
              <a:spcBef>
                <a:spcPts val="0"/>
              </a:spcBef>
              <a:spcAft>
                <a:spcPts val="0"/>
              </a:spcAft>
              <a:buSzPts val="2400"/>
              <a:buFont typeface="Fahkwang"/>
              <a:buNone/>
              <a:defRPr sz="2400" b="1">
                <a:latin typeface="Fahkwang"/>
                <a:ea typeface="Fahkwang"/>
                <a:cs typeface="Fahkwang"/>
                <a:sym typeface="Fahkwang"/>
              </a:defRPr>
            </a:lvl3pPr>
            <a:lvl4pPr lvl="3" algn="ctr" rtl="0">
              <a:lnSpc>
                <a:spcPct val="100000"/>
              </a:lnSpc>
              <a:spcBef>
                <a:spcPts val="0"/>
              </a:spcBef>
              <a:spcAft>
                <a:spcPts val="0"/>
              </a:spcAft>
              <a:buSzPts val="2400"/>
              <a:buFont typeface="Fahkwang"/>
              <a:buNone/>
              <a:defRPr sz="2400" b="1">
                <a:latin typeface="Fahkwang"/>
                <a:ea typeface="Fahkwang"/>
                <a:cs typeface="Fahkwang"/>
                <a:sym typeface="Fahkwang"/>
              </a:defRPr>
            </a:lvl4pPr>
            <a:lvl5pPr lvl="4" algn="ctr" rtl="0">
              <a:lnSpc>
                <a:spcPct val="100000"/>
              </a:lnSpc>
              <a:spcBef>
                <a:spcPts val="0"/>
              </a:spcBef>
              <a:spcAft>
                <a:spcPts val="0"/>
              </a:spcAft>
              <a:buSzPts val="2400"/>
              <a:buFont typeface="Fahkwang"/>
              <a:buNone/>
              <a:defRPr sz="2400" b="1">
                <a:latin typeface="Fahkwang"/>
                <a:ea typeface="Fahkwang"/>
                <a:cs typeface="Fahkwang"/>
                <a:sym typeface="Fahkwang"/>
              </a:defRPr>
            </a:lvl5pPr>
            <a:lvl6pPr lvl="5" algn="ctr" rtl="0">
              <a:lnSpc>
                <a:spcPct val="100000"/>
              </a:lnSpc>
              <a:spcBef>
                <a:spcPts val="0"/>
              </a:spcBef>
              <a:spcAft>
                <a:spcPts val="0"/>
              </a:spcAft>
              <a:buSzPts val="2400"/>
              <a:buFont typeface="Fahkwang"/>
              <a:buNone/>
              <a:defRPr sz="2400" b="1">
                <a:latin typeface="Fahkwang"/>
                <a:ea typeface="Fahkwang"/>
                <a:cs typeface="Fahkwang"/>
                <a:sym typeface="Fahkwang"/>
              </a:defRPr>
            </a:lvl6pPr>
            <a:lvl7pPr lvl="6" algn="ctr" rtl="0">
              <a:lnSpc>
                <a:spcPct val="100000"/>
              </a:lnSpc>
              <a:spcBef>
                <a:spcPts val="0"/>
              </a:spcBef>
              <a:spcAft>
                <a:spcPts val="0"/>
              </a:spcAft>
              <a:buSzPts val="2400"/>
              <a:buFont typeface="Fahkwang"/>
              <a:buNone/>
              <a:defRPr sz="2400" b="1">
                <a:latin typeface="Fahkwang"/>
                <a:ea typeface="Fahkwang"/>
                <a:cs typeface="Fahkwang"/>
                <a:sym typeface="Fahkwang"/>
              </a:defRPr>
            </a:lvl7pPr>
            <a:lvl8pPr lvl="7" algn="ctr" rtl="0">
              <a:lnSpc>
                <a:spcPct val="100000"/>
              </a:lnSpc>
              <a:spcBef>
                <a:spcPts val="0"/>
              </a:spcBef>
              <a:spcAft>
                <a:spcPts val="0"/>
              </a:spcAft>
              <a:buSzPts val="2400"/>
              <a:buFont typeface="Fahkwang"/>
              <a:buNone/>
              <a:defRPr sz="2400" b="1">
                <a:latin typeface="Fahkwang"/>
                <a:ea typeface="Fahkwang"/>
                <a:cs typeface="Fahkwang"/>
                <a:sym typeface="Fahkwang"/>
              </a:defRPr>
            </a:lvl8pPr>
            <a:lvl9pPr lvl="8" algn="ctr" rtl="0">
              <a:lnSpc>
                <a:spcPct val="100000"/>
              </a:lnSpc>
              <a:spcBef>
                <a:spcPts val="0"/>
              </a:spcBef>
              <a:spcAft>
                <a:spcPts val="0"/>
              </a:spcAft>
              <a:buSzPts val="2400"/>
              <a:buFont typeface="Fahkwang"/>
              <a:buNone/>
              <a:defRPr sz="2400" b="1">
                <a:latin typeface="Fahkwang"/>
                <a:ea typeface="Fahkwang"/>
                <a:cs typeface="Fahkwang"/>
                <a:sym typeface="Fahkwang"/>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817"/>
        <p:cNvGrpSpPr/>
        <p:nvPr/>
      </p:nvGrpSpPr>
      <p:grpSpPr>
        <a:xfrm>
          <a:off x="0" y="0"/>
          <a:ext cx="0" cy="0"/>
          <a:chOff x="0" y="0"/>
          <a:chExt cx="0" cy="0"/>
        </a:xfrm>
      </p:grpSpPr>
      <p:sp>
        <p:nvSpPr>
          <p:cNvPr id="2818" name="Google Shape;2818;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819" name="Google Shape;2819;p28"/>
          <p:cNvSpPr txBox="1">
            <a:spLocks noGrp="1"/>
          </p:cNvSpPr>
          <p:nvPr>
            <p:ph type="subTitle" idx="1"/>
          </p:nvPr>
        </p:nvSpPr>
        <p:spPr>
          <a:xfrm>
            <a:off x="953400" y="1989948"/>
            <a:ext cx="2162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20" name="Google Shape;2820;p28"/>
          <p:cNvSpPr txBox="1">
            <a:spLocks noGrp="1"/>
          </p:cNvSpPr>
          <p:nvPr>
            <p:ph type="subTitle" idx="2"/>
          </p:nvPr>
        </p:nvSpPr>
        <p:spPr>
          <a:xfrm>
            <a:off x="3490802" y="1989948"/>
            <a:ext cx="2162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21" name="Google Shape;2821;p28"/>
          <p:cNvSpPr txBox="1">
            <a:spLocks noGrp="1"/>
          </p:cNvSpPr>
          <p:nvPr>
            <p:ph type="subTitle" idx="3"/>
          </p:nvPr>
        </p:nvSpPr>
        <p:spPr>
          <a:xfrm>
            <a:off x="953400" y="3406451"/>
            <a:ext cx="2162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22" name="Google Shape;2822;p28"/>
          <p:cNvSpPr txBox="1">
            <a:spLocks noGrp="1"/>
          </p:cNvSpPr>
          <p:nvPr>
            <p:ph type="subTitle" idx="4"/>
          </p:nvPr>
        </p:nvSpPr>
        <p:spPr>
          <a:xfrm>
            <a:off x="3490802" y="3406451"/>
            <a:ext cx="2162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23" name="Google Shape;2823;p28"/>
          <p:cNvSpPr txBox="1">
            <a:spLocks noGrp="1"/>
          </p:cNvSpPr>
          <p:nvPr>
            <p:ph type="subTitle" idx="5"/>
          </p:nvPr>
        </p:nvSpPr>
        <p:spPr>
          <a:xfrm>
            <a:off x="6028204" y="1989948"/>
            <a:ext cx="2162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24" name="Google Shape;2824;p28"/>
          <p:cNvSpPr txBox="1">
            <a:spLocks noGrp="1"/>
          </p:cNvSpPr>
          <p:nvPr>
            <p:ph type="subTitle" idx="6"/>
          </p:nvPr>
        </p:nvSpPr>
        <p:spPr>
          <a:xfrm>
            <a:off x="6028204" y="3406451"/>
            <a:ext cx="2162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25" name="Google Shape;2825;p28"/>
          <p:cNvSpPr txBox="1">
            <a:spLocks noGrp="1"/>
          </p:cNvSpPr>
          <p:nvPr>
            <p:ph type="subTitle" idx="7"/>
          </p:nvPr>
        </p:nvSpPr>
        <p:spPr>
          <a:xfrm>
            <a:off x="954380" y="1649750"/>
            <a:ext cx="2160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ahkwang"/>
              <a:buNone/>
              <a:defRPr sz="2100" b="1">
                <a:solidFill>
                  <a:schemeClr val="accent2"/>
                </a:solidFill>
                <a:latin typeface="Fahkwang"/>
                <a:ea typeface="Fahkwang"/>
                <a:cs typeface="Fahkwang"/>
                <a:sym typeface="Fahkwang"/>
              </a:defRPr>
            </a:lvl1pPr>
            <a:lvl2pPr lvl="1" algn="ctr" rtl="0">
              <a:lnSpc>
                <a:spcPct val="100000"/>
              </a:lnSpc>
              <a:spcBef>
                <a:spcPts val="0"/>
              </a:spcBef>
              <a:spcAft>
                <a:spcPts val="0"/>
              </a:spcAft>
              <a:buSzPts val="2400"/>
              <a:buFont typeface="Fahkwang"/>
              <a:buNone/>
              <a:defRPr sz="2400" b="1">
                <a:latin typeface="Fahkwang"/>
                <a:ea typeface="Fahkwang"/>
                <a:cs typeface="Fahkwang"/>
                <a:sym typeface="Fahkwang"/>
              </a:defRPr>
            </a:lvl2pPr>
            <a:lvl3pPr lvl="2" algn="ctr" rtl="0">
              <a:lnSpc>
                <a:spcPct val="100000"/>
              </a:lnSpc>
              <a:spcBef>
                <a:spcPts val="0"/>
              </a:spcBef>
              <a:spcAft>
                <a:spcPts val="0"/>
              </a:spcAft>
              <a:buSzPts val="2400"/>
              <a:buFont typeface="Fahkwang"/>
              <a:buNone/>
              <a:defRPr sz="2400" b="1">
                <a:latin typeface="Fahkwang"/>
                <a:ea typeface="Fahkwang"/>
                <a:cs typeface="Fahkwang"/>
                <a:sym typeface="Fahkwang"/>
              </a:defRPr>
            </a:lvl3pPr>
            <a:lvl4pPr lvl="3" algn="ctr" rtl="0">
              <a:lnSpc>
                <a:spcPct val="100000"/>
              </a:lnSpc>
              <a:spcBef>
                <a:spcPts val="0"/>
              </a:spcBef>
              <a:spcAft>
                <a:spcPts val="0"/>
              </a:spcAft>
              <a:buSzPts val="2400"/>
              <a:buFont typeface="Fahkwang"/>
              <a:buNone/>
              <a:defRPr sz="2400" b="1">
                <a:latin typeface="Fahkwang"/>
                <a:ea typeface="Fahkwang"/>
                <a:cs typeface="Fahkwang"/>
                <a:sym typeface="Fahkwang"/>
              </a:defRPr>
            </a:lvl4pPr>
            <a:lvl5pPr lvl="4" algn="ctr" rtl="0">
              <a:lnSpc>
                <a:spcPct val="100000"/>
              </a:lnSpc>
              <a:spcBef>
                <a:spcPts val="0"/>
              </a:spcBef>
              <a:spcAft>
                <a:spcPts val="0"/>
              </a:spcAft>
              <a:buSzPts val="2400"/>
              <a:buFont typeface="Fahkwang"/>
              <a:buNone/>
              <a:defRPr sz="2400" b="1">
                <a:latin typeface="Fahkwang"/>
                <a:ea typeface="Fahkwang"/>
                <a:cs typeface="Fahkwang"/>
                <a:sym typeface="Fahkwang"/>
              </a:defRPr>
            </a:lvl5pPr>
            <a:lvl6pPr lvl="5" algn="ctr" rtl="0">
              <a:lnSpc>
                <a:spcPct val="100000"/>
              </a:lnSpc>
              <a:spcBef>
                <a:spcPts val="0"/>
              </a:spcBef>
              <a:spcAft>
                <a:spcPts val="0"/>
              </a:spcAft>
              <a:buSzPts val="2400"/>
              <a:buFont typeface="Fahkwang"/>
              <a:buNone/>
              <a:defRPr sz="2400" b="1">
                <a:latin typeface="Fahkwang"/>
                <a:ea typeface="Fahkwang"/>
                <a:cs typeface="Fahkwang"/>
                <a:sym typeface="Fahkwang"/>
              </a:defRPr>
            </a:lvl6pPr>
            <a:lvl7pPr lvl="6" algn="ctr" rtl="0">
              <a:lnSpc>
                <a:spcPct val="100000"/>
              </a:lnSpc>
              <a:spcBef>
                <a:spcPts val="0"/>
              </a:spcBef>
              <a:spcAft>
                <a:spcPts val="0"/>
              </a:spcAft>
              <a:buSzPts val="2400"/>
              <a:buFont typeface="Fahkwang"/>
              <a:buNone/>
              <a:defRPr sz="2400" b="1">
                <a:latin typeface="Fahkwang"/>
                <a:ea typeface="Fahkwang"/>
                <a:cs typeface="Fahkwang"/>
                <a:sym typeface="Fahkwang"/>
              </a:defRPr>
            </a:lvl7pPr>
            <a:lvl8pPr lvl="7" algn="ctr" rtl="0">
              <a:lnSpc>
                <a:spcPct val="100000"/>
              </a:lnSpc>
              <a:spcBef>
                <a:spcPts val="0"/>
              </a:spcBef>
              <a:spcAft>
                <a:spcPts val="0"/>
              </a:spcAft>
              <a:buSzPts val="2400"/>
              <a:buFont typeface="Fahkwang"/>
              <a:buNone/>
              <a:defRPr sz="2400" b="1">
                <a:latin typeface="Fahkwang"/>
                <a:ea typeface="Fahkwang"/>
                <a:cs typeface="Fahkwang"/>
                <a:sym typeface="Fahkwang"/>
              </a:defRPr>
            </a:lvl8pPr>
            <a:lvl9pPr lvl="8" algn="ctr" rtl="0">
              <a:lnSpc>
                <a:spcPct val="100000"/>
              </a:lnSpc>
              <a:spcBef>
                <a:spcPts val="0"/>
              </a:spcBef>
              <a:spcAft>
                <a:spcPts val="0"/>
              </a:spcAft>
              <a:buSzPts val="2400"/>
              <a:buFont typeface="Fahkwang"/>
              <a:buNone/>
              <a:defRPr sz="2400" b="1">
                <a:latin typeface="Fahkwang"/>
                <a:ea typeface="Fahkwang"/>
                <a:cs typeface="Fahkwang"/>
                <a:sym typeface="Fahkwang"/>
              </a:defRPr>
            </a:lvl9pPr>
          </a:lstStyle>
          <a:p>
            <a:endParaRPr/>
          </a:p>
        </p:txBody>
      </p:sp>
      <p:sp>
        <p:nvSpPr>
          <p:cNvPr id="2826" name="Google Shape;2826;p28"/>
          <p:cNvSpPr txBox="1">
            <a:spLocks noGrp="1"/>
          </p:cNvSpPr>
          <p:nvPr>
            <p:ph type="subTitle" idx="8"/>
          </p:nvPr>
        </p:nvSpPr>
        <p:spPr>
          <a:xfrm>
            <a:off x="3491782" y="1649750"/>
            <a:ext cx="2160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ahkwang"/>
              <a:buNone/>
              <a:defRPr sz="2100" b="1">
                <a:solidFill>
                  <a:schemeClr val="accent2"/>
                </a:solidFill>
                <a:latin typeface="Fahkwang"/>
                <a:ea typeface="Fahkwang"/>
                <a:cs typeface="Fahkwang"/>
                <a:sym typeface="Fahkwang"/>
              </a:defRPr>
            </a:lvl1pPr>
            <a:lvl2pPr lvl="1" algn="ctr" rtl="0">
              <a:lnSpc>
                <a:spcPct val="100000"/>
              </a:lnSpc>
              <a:spcBef>
                <a:spcPts val="0"/>
              </a:spcBef>
              <a:spcAft>
                <a:spcPts val="0"/>
              </a:spcAft>
              <a:buSzPts val="2400"/>
              <a:buFont typeface="Fahkwang"/>
              <a:buNone/>
              <a:defRPr sz="2400" b="1">
                <a:latin typeface="Fahkwang"/>
                <a:ea typeface="Fahkwang"/>
                <a:cs typeface="Fahkwang"/>
                <a:sym typeface="Fahkwang"/>
              </a:defRPr>
            </a:lvl2pPr>
            <a:lvl3pPr lvl="2" algn="ctr" rtl="0">
              <a:lnSpc>
                <a:spcPct val="100000"/>
              </a:lnSpc>
              <a:spcBef>
                <a:spcPts val="0"/>
              </a:spcBef>
              <a:spcAft>
                <a:spcPts val="0"/>
              </a:spcAft>
              <a:buSzPts val="2400"/>
              <a:buFont typeface="Fahkwang"/>
              <a:buNone/>
              <a:defRPr sz="2400" b="1">
                <a:latin typeface="Fahkwang"/>
                <a:ea typeface="Fahkwang"/>
                <a:cs typeface="Fahkwang"/>
                <a:sym typeface="Fahkwang"/>
              </a:defRPr>
            </a:lvl3pPr>
            <a:lvl4pPr lvl="3" algn="ctr" rtl="0">
              <a:lnSpc>
                <a:spcPct val="100000"/>
              </a:lnSpc>
              <a:spcBef>
                <a:spcPts val="0"/>
              </a:spcBef>
              <a:spcAft>
                <a:spcPts val="0"/>
              </a:spcAft>
              <a:buSzPts val="2400"/>
              <a:buFont typeface="Fahkwang"/>
              <a:buNone/>
              <a:defRPr sz="2400" b="1">
                <a:latin typeface="Fahkwang"/>
                <a:ea typeface="Fahkwang"/>
                <a:cs typeface="Fahkwang"/>
                <a:sym typeface="Fahkwang"/>
              </a:defRPr>
            </a:lvl4pPr>
            <a:lvl5pPr lvl="4" algn="ctr" rtl="0">
              <a:lnSpc>
                <a:spcPct val="100000"/>
              </a:lnSpc>
              <a:spcBef>
                <a:spcPts val="0"/>
              </a:spcBef>
              <a:spcAft>
                <a:spcPts val="0"/>
              </a:spcAft>
              <a:buSzPts val="2400"/>
              <a:buFont typeface="Fahkwang"/>
              <a:buNone/>
              <a:defRPr sz="2400" b="1">
                <a:latin typeface="Fahkwang"/>
                <a:ea typeface="Fahkwang"/>
                <a:cs typeface="Fahkwang"/>
                <a:sym typeface="Fahkwang"/>
              </a:defRPr>
            </a:lvl5pPr>
            <a:lvl6pPr lvl="5" algn="ctr" rtl="0">
              <a:lnSpc>
                <a:spcPct val="100000"/>
              </a:lnSpc>
              <a:spcBef>
                <a:spcPts val="0"/>
              </a:spcBef>
              <a:spcAft>
                <a:spcPts val="0"/>
              </a:spcAft>
              <a:buSzPts val="2400"/>
              <a:buFont typeface="Fahkwang"/>
              <a:buNone/>
              <a:defRPr sz="2400" b="1">
                <a:latin typeface="Fahkwang"/>
                <a:ea typeface="Fahkwang"/>
                <a:cs typeface="Fahkwang"/>
                <a:sym typeface="Fahkwang"/>
              </a:defRPr>
            </a:lvl6pPr>
            <a:lvl7pPr lvl="6" algn="ctr" rtl="0">
              <a:lnSpc>
                <a:spcPct val="100000"/>
              </a:lnSpc>
              <a:spcBef>
                <a:spcPts val="0"/>
              </a:spcBef>
              <a:spcAft>
                <a:spcPts val="0"/>
              </a:spcAft>
              <a:buSzPts val="2400"/>
              <a:buFont typeface="Fahkwang"/>
              <a:buNone/>
              <a:defRPr sz="2400" b="1">
                <a:latin typeface="Fahkwang"/>
                <a:ea typeface="Fahkwang"/>
                <a:cs typeface="Fahkwang"/>
                <a:sym typeface="Fahkwang"/>
              </a:defRPr>
            </a:lvl7pPr>
            <a:lvl8pPr lvl="7" algn="ctr" rtl="0">
              <a:lnSpc>
                <a:spcPct val="100000"/>
              </a:lnSpc>
              <a:spcBef>
                <a:spcPts val="0"/>
              </a:spcBef>
              <a:spcAft>
                <a:spcPts val="0"/>
              </a:spcAft>
              <a:buSzPts val="2400"/>
              <a:buFont typeface="Fahkwang"/>
              <a:buNone/>
              <a:defRPr sz="2400" b="1">
                <a:latin typeface="Fahkwang"/>
                <a:ea typeface="Fahkwang"/>
                <a:cs typeface="Fahkwang"/>
                <a:sym typeface="Fahkwang"/>
              </a:defRPr>
            </a:lvl8pPr>
            <a:lvl9pPr lvl="8" algn="ctr" rtl="0">
              <a:lnSpc>
                <a:spcPct val="100000"/>
              </a:lnSpc>
              <a:spcBef>
                <a:spcPts val="0"/>
              </a:spcBef>
              <a:spcAft>
                <a:spcPts val="0"/>
              </a:spcAft>
              <a:buSzPts val="2400"/>
              <a:buFont typeface="Fahkwang"/>
              <a:buNone/>
              <a:defRPr sz="2400" b="1">
                <a:latin typeface="Fahkwang"/>
                <a:ea typeface="Fahkwang"/>
                <a:cs typeface="Fahkwang"/>
                <a:sym typeface="Fahkwang"/>
              </a:defRPr>
            </a:lvl9pPr>
          </a:lstStyle>
          <a:p>
            <a:endParaRPr/>
          </a:p>
        </p:txBody>
      </p:sp>
      <p:sp>
        <p:nvSpPr>
          <p:cNvPr id="2827" name="Google Shape;2827;p28"/>
          <p:cNvSpPr txBox="1">
            <a:spLocks noGrp="1"/>
          </p:cNvSpPr>
          <p:nvPr>
            <p:ph type="subTitle" idx="9"/>
          </p:nvPr>
        </p:nvSpPr>
        <p:spPr>
          <a:xfrm>
            <a:off x="6029184" y="1649750"/>
            <a:ext cx="2160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ahkwang"/>
              <a:buNone/>
              <a:defRPr sz="2100" b="1">
                <a:solidFill>
                  <a:schemeClr val="accent2"/>
                </a:solidFill>
                <a:latin typeface="Fahkwang"/>
                <a:ea typeface="Fahkwang"/>
                <a:cs typeface="Fahkwang"/>
                <a:sym typeface="Fahkwang"/>
              </a:defRPr>
            </a:lvl1pPr>
            <a:lvl2pPr lvl="1" algn="ctr" rtl="0">
              <a:lnSpc>
                <a:spcPct val="100000"/>
              </a:lnSpc>
              <a:spcBef>
                <a:spcPts val="0"/>
              </a:spcBef>
              <a:spcAft>
                <a:spcPts val="0"/>
              </a:spcAft>
              <a:buSzPts val="2400"/>
              <a:buFont typeface="Fahkwang"/>
              <a:buNone/>
              <a:defRPr sz="2400" b="1">
                <a:latin typeface="Fahkwang"/>
                <a:ea typeface="Fahkwang"/>
                <a:cs typeface="Fahkwang"/>
                <a:sym typeface="Fahkwang"/>
              </a:defRPr>
            </a:lvl2pPr>
            <a:lvl3pPr lvl="2" algn="ctr" rtl="0">
              <a:lnSpc>
                <a:spcPct val="100000"/>
              </a:lnSpc>
              <a:spcBef>
                <a:spcPts val="0"/>
              </a:spcBef>
              <a:spcAft>
                <a:spcPts val="0"/>
              </a:spcAft>
              <a:buSzPts val="2400"/>
              <a:buFont typeface="Fahkwang"/>
              <a:buNone/>
              <a:defRPr sz="2400" b="1">
                <a:latin typeface="Fahkwang"/>
                <a:ea typeface="Fahkwang"/>
                <a:cs typeface="Fahkwang"/>
                <a:sym typeface="Fahkwang"/>
              </a:defRPr>
            </a:lvl3pPr>
            <a:lvl4pPr lvl="3" algn="ctr" rtl="0">
              <a:lnSpc>
                <a:spcPct val="100000"/>
              </a:lnSpc>
              <a:spcBef>
                <a:spcPts val="0"/>
              </a:spcBef>
              <a:spcAft>
                <a:spcPts val="0"/>
              </a:spcAft>
              <a:buSzPts val="2400"/>
              <a:buFont typeface="Fahkwang"/>
              <a:buNone/>
              <a:defRPr sz="2400" b="1">
                <a:latin typeface="Fahkwang"/>
                <a:ea typeface="Fahkwang"/>
                <a:cs typeface="Fahkwang"/>
                <a:sym typeface="Fahkwang"/>
              </a:defRPr>
            </a:lvl4pPr>
            <a:lvl5pPr lvl="4" algn="ctr" rtl="0">
              <a:lnSpc>
                <a:spcPct val="100000"/>
              </a:lnSpc>
              <a:spcBef>
                <a:spcPts val="0"/>
              </a:spcBef>
              <a:spcAft>
                <a:spcPts val="0"/>
              </a:spcAft>
              <a:buSzPts val="2400"/>
              <a:buFont typeface="Fahkwang"/>
              <a:buNone/>
              <a:defRPr sz="2400" b="1">
                <a:latin typeface="Fahkwang"/>
                <a:ea typeface="Fahkwang"/>
                <a:cs typeface="Fahkwang"/>
                <a:sym typeface="Fahkwang"/>
              </a:defRPr>
            </a:lvl5pPr>
            <a:lvl6pPr lvl="5" algn="ctr" rtl="0">
              <a:lnSpc>
                <a:spcPct val="100000"/>
              </a:lnSpc>
              <a:spcBef>
                <a:spcPts val="0"/>
              </a:spcBef>
              <a:spcAft>
                <a:spcPts val="0"/>
              </a:spcAft>
              <a:buSzPts val="2400"/>
              <a:buFont typeface="Fahkwang"/>
              <a:buNone/>
              <a:defRPr sz="2400" b="1">
                <a:latin typeface="Fahkwang"/>
                <a:ea typeface="Fahkwang"/>
                <a:cs typeface="Fahkwang"/>
                <a:sym typeface="Fahkwang"/>
              </a:defRPr>
            </a:lvl6pPr>
            <a:lvl7pPr lvl="6" algn="ctr" rtl="0">
              <a:lnSpc>
                <a:spcPct val="100000"/>
              </a:lnSpc>
              <a:spcBef>
                <a:spcPts val="0"/>
              </a:spcBef>
              <a:spcAft>
                <a:spcPts val="0"/>
              </a:spcAft>
              <a:buSzPts val="2400"/>
              <a:buFont typeface="Fahkwang"/>
              <a:buNone/>
              <a:defRPr sz="2400" b="1">
                <a:latin typeface="Fahkwang"/>
                <a:ea typeface="Fahkwang"/>
                <a:cs typeface="Fahkwang"/>
                <a:sym typeface="Fahkwang"/>
              </a:defRPr>
            </a:lvl7pPr>
            <a:lvl8pPr lvl="7" algn="ctr" rtl="0">
              <a:lnSpc>
                <a:spcPct val="100000"/>
              </a:lnSpc>
              <a:spcBef>
                <a:spcPts val="0"/>
              </a:spcBef>
              <a:spcAft>
                <a:spcPts val="0"/>
              </a:spcAft>
              <a:buSzPts val="2400"/>
              <a:buFont typeface="Fahkwang"/>
              <a:buNone/>
              <a:defRPr sz="2400" b="1">
                <a:latin typeface="Fahkwang"/>
                <a:ea typeface="Fahkwang"/>
                <a:cs typeface="Fahkwang"/>
                <a:sym typeface="Fahkwang"/>
              </a:defRPr>
            </a:lvl8pPr>
            <a:lvl9pPr lvl="8" algn="ctr" rtl="0">
              <a:lnSpc>
                <a:spcPct val="100000"/>
              </a:lnSpc>
              <a:spcBef>
                <a:spcPts val="0"/>
              </a:spcBef>
              <a:spcAft>
                <a:spcPts val="0"/>
              </a:spcAft>
              <a:buSzPts val="2400"/>
              <a:buFont typeface="Fahkwang"/>
              <a:buNone/>
              <a:defRPr sz="2400" b="1">
                <a:latin typeface="Fahkwang"/>
                <a:ea typeface="Fahkwang"/>
                <a:cs typeface="Fahkwang"/>
                <a:sym typeface="Fahkwang"/>
              </a:defRPr>
            </a:lvl9pPr>
          </a:lstStyle>
          <a:p>
            <a:endParaRPr/>
          </a:p>
        </p:txBody>
      </p:sp>
      <p:sp>
        <p:nvSpPr>
          <p:cNvPr id="2828" name="Google Shape;2828;p28"/>
          <p:cNvSpPr txBox="1">
            <a:spLocks noGrp="1"/>
          </p:cNvSpPr>
          <p:nvPr>
            <p:ph type="subTitle" idx="13"/>
          </p:nvPr>
        </p:nvSpPr>
        <p:spPr>
          <a:xfrm>
            <a:off x="954380" y="3079938"/>
            <a:ext cx="2160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ahkwang"/>
              <a:buNone/>
              <a:defRPr sz="2100" b="1">
                <a:solidFill>
                  <a:schemeClr val="accent2"/>
                </a:solidFill>
                <a:latin typeface="Fahkwang"/>
                <a:ea typeface="Fahkwang"/>
                <a:cs typeface="Fahkwang"/>
                <a:sym typeface="Fahkwang"/>
              </a:defRPr>
            </a:lvl1pPr>
            <a:lvl2pPr lvl="1" algn="ctr" rtl="0">
              <a:lnSpc>
                <a:spcPct val="100000"/>
              </a:lnSpc>
              <a:spcBef>
                <a:spcPts val="0"/>
              </a:spcBef>
              <a:spcAft>
                <a:spcPts val="0"/>
              </a:spcAft>
              <a:buSzPts val="2400"/>
              <a:buFont typeface="Fahkwang"/>
              <a:buNone/>
              <a:defRPr sz="2400" b="1">
                <a:latin typeface="Fahkwang"/>
                <a:ea typeface="Fahkwang"/>
                <a:cs typeface="Fahkwang"/>
                <a:sym typeface="Fahkwang"/>
              </a:defRPr>
            </a:lvl2pPr>
            <a:lvl3pPr lvl="2" algn="ctr" rtl="0">
              <a:lnSpc>
                <a:spcPct val="100000"/>
              </a:lnSpc>
              <a:spcBef>
                <a:spcPts val="0"/>
              </a:spcBef>
              <a:spcAft>
                <a:spcPts val="0"/>
              </a:spcAft>
              <a:buSzPts val="2400"/>
              <a:buFont typeface="Fahkwang"/>
              <a:buNone/>
              <a:defRPr sz="2400" b="1">
                <a:latin typeface="Fahkwang"/>
                <a:ea typeface="Fahkwang"/>
                <a:cs typeface="Fahkwang"/>
                <a:sym typeface="Fahkwang"/>
              </a:defRPr>
            </a:lvl3pPr>
            <a:lvl4pPr lvl="3" algn="ctr" rtl="0">
              <a:lnSpc>
                <a:spcPct val="100000"/>
              </a:lnSpc>
              <a:spcBef>
                <a:spcPts val="0"/>
              </a:spcBef>
              <a:spcAft>
                <a:spcPts val="0"/>
              </a:spcAft>
              <a:buSzPts val="2400"/>
              <a:buFont typeface="Fahkwang"/>
              <a:buNone/>
              <a:defRPr sz="2400" b="1">
                <a:latin typeface="Fahkwang"/>
                <a:ea typeface="Fahkwang"/>
                <a:cs typeface="Fahkwang"/>
                <a:sym typeface="Fahkwang"/>
              </a:defRPr>
            </a:lvl4pPr>
            <a:lvl5pPr lvl="4" algn="ctr" rtl="0">
              <a:lnSpc>
                <a:spcPct val="100000"/>
              </a:lnSpc>
              <a:spcBef>
                <a:spcPts val="0"/>
              </a:spcBef>
              <a:spcAft>
                <a:spcPts val="0"/>
              </a:spcAft>
              <a:buSzPts val="2400"/>
              <a:buFont typeface="Fahkwang"/>
              <a:buNone/>
              <a:defRPr sz="2400" b="1">
                <a:latin typeface="Fahkwang"/>
                <a:ea typeface="Fahkwang"/>
                <a:cs typeface="Fahkwang"/>
                <a:sym typeface="Fahkwang"/>
              </a:defRPr>
            </a:lvl5pPr>
            <a:lvl6pPr lvl="5" algn="ctr" rtl="0">
              <a:lnSpc>
                <a:spcPct val="100000"/>
              </a:lnSpc>
              <a:spcBef>
                <a:spcPts val="0"/>
              </a:spcBef>
              <a:spcAft>
                <a:spcPts val="0"/>
              </a:spcAft>
              <a:buSzPts val="2400"/>
              <a:buFont typeface="Fahkwang"/>
              <a:buNone/>
              <a:defRPr sz="2400" b="1">
                <a:latin typeface="Fahkwang"/>
                <a:ea typeface="Fahkwang"/>
                <a:cs typeface="Fahkwang"/>
                <a:sym typeface="Fahkwang"/>
              </a:defRPr>
            </a:lvl6pPr>
            <a:lvl7pPr lvl="6" algn="ctr" rtl="0">
              <a:lnSpc>
                <a:spcPct val="100000"/>
              </a:lnSpc>
              <a:spcBef>
                <a:spcPts val="0"/>
              </a:spcBef>
              <a:spcAft>
                <a:spcPts val="0"/>
              </a:spcAft>
              <a:buSzPts val="2400"/>
              <a:buFont typeface="Fahkwang"/>
              <a:buNone/>
              <a:defRPr sz="2400" b="1">
                <a:latin typeface="Fahkwang"/>
                <a:ea typeface="Fahkwang"/>
                <a:cs typeface="Fahkwang"/>
                <a:sym typeface="Fahkwang"/>
              </a:defRPr>
            </a:lvl7pPr>
            <a:lvl8pPr lvl="7" algn="ctr" rtl="0">
              <a:lnSpc>
                <a:spcPct val="100000"/>
              </a:lnSpc>
              <a:spcBef>
                <a:spcPts val="0"/>
              </a:spcBef>
              <a:spcAft>
                <a:spcPts val="0"/>
              </a:spcAft>
              <a:buSzPts val="2400"/>
              <a:buFont typeface="Fahkwang"/>
              <a:buNone/>
              <a:defRPr sz="2400" b="1">
                <a:latin typeface="Fahkwang"/>
                <a:ea typeface="Fahkwang"/>
                <a:cs typeface="Fahkwang"/>
                <a:sym typeface="Fahkwang"/>
              </a:defRPr>
            </a:lvl8pPr>
            <a:lvl9pPr lvl="8" algn="ctr" rtl="0">
              <a:lnSpc>
                <a:spcPct val="100000"/>
              </a:lnSpc>
              <a:spcBef>
                <a:spcPts val="0"/>
              </a:spcBef>
              <a:spcAft>
                <a:spcPts val="0"/>
              </a:spcAft>
              <a:buSzPts val="2400"/>
              <a:buFont typeface="Fahkwang"/>
              <a:buNone/>
              <a:defRPr sz="2400" b="1">
                <a:latin typeface="Fahkwang"/>
                <a:ea typeface="Fahkwang"/>
                <a:cs typeface="Fahkwang"/>
                <a:sym typeface="Fahkwang"/>
              </a:defRPr>
            </a:lvl9pPr>
          </a:lstStyle>
          <a:p>
            <a:endParaRPr/>
          </a:p>
        </p:txBody>
      </p:sp>
      <p:sp>
        <p:nvSpPr>
          <p:cNvPr id="2829" name="Google Shape;2829;p28"/>
          <p:cNvSpPr txBox="1">
            <a:spLocks noGrp="1"/>
          </p:cNvSpPr>
          <p:nvPr>
            <p:ph type="subTitle" idx="14"/>
          </p:nvPr>
        </p:nvSpPr>
        <p:spPr>
          <a:xfrm>
            <a:off x="3491782" y="3079938"/>
            <a:ext cx="2160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ahkwang"/>
              <a:buNone/>
              <a:defRPr sz="2100" b="1">
                <a:solidFill>
                  <a:schemeClr val="accent2"/>
                </a:solidFill>
                <a:latin typeface="Fahkwang"/>
                <a:ea typeface="Fahkwang"/>
                <a:cs typeface="Fahkwang"/>
                <a:sym typeface="Fahkwang"/>
              </a:defRPr>
            </a:lvl1pPr>
            <a:lvl2pPr lvl="1" algn="ctr" rtl="0">
              <a:lnSpc>
                <a:spcPct val="100000"/>
              </a:lnSpc>
              <a:spcBef>
                <a:spcPts val="0"/>
              </a:spcBef>
              <a:spcAft>
                <a:spcPts val="0"/>
              </a:spcAft>
              <a:buSzPts val="2400"/>
              <a:buFont typeface="Fahkwang"/>
              <a:buNone/>
              <a:defRPr sz="2400" b="1">
                <a:latin typeface="Fahkwang"/>
                <a:ea typeface="Fahkwang"/>
                <a:cs typeface="Fahkwang"/>
                <a:sym typeface="Fahkwang"/>
              </a:defRPr>
            </a:lvl2pPr>
            <a:lvl3pPr lvl="2" algn="ctr" rtl="0">
              <a:lnSpc>
                <a:spcPct val="100000"/>
              </a:lnSpc>
              <a:spcBef>
                <a:spcPts val="0"/>
              </a:spcBef>
              <a:spcAft>
                <a:spcPts val="0"/>
              </a:spcAft>
              <a:buSzPts val="2400"/>
              <a:buFont typeface="Fahkwang"/>
              <a:buNone/>
              <a:defRPr sz="2400" b="1">
                <a:latin typeface="Fahkwang"/>
                <a:ea typeface="Fahkwang"/>
                <a:cs typeface="Fahkwang"/>
                <a:sym typeface="Fahkwang"/>
              </a:defRPr>
            </a:lvl3pPr>
            <a:lvl4pPr lvl="3" algn="ctr" rtl="0">
              <a:lnSpc>
                <a:spcPct val="100000"/>
              </a:lnSpc>
              <a:spcBef>
                <a:spcPts val="0"/>
              </a:spcBef>
              <a:spcAft>
                <a:spcPts val="0"/>
              </a:spcAft>
              <a:buSzPts val="2400"/>
              <a:buFont typeface="Fahkwang"/>
              <a:buNone/>
              <a:defRPr sz="2400" b="1">
                <a:latin typeface="Fahkwang"/>
                <a:ea typeface="Fahkwang"/>
                <a:cs typeface="Fahkwang"/>
                <a:sym typeface="Fahkwang"/>
              </a:defRPr>
            </a:lvl4pPr>
            <a:lvl5pPr lvl="4" algn="ctr" rtl="0">
              <a:lnSpc>
                <a:spcPct val="100000"/>
              </a:lnSpc>
              <a:spcBef>
                <a:spcPts val="0"/>
              </a:spcBef>
              <a:spcAft>
                <a:spcPts val="0"/>
              </a:spcAft>
              <a:buSzPts val="2400"/>
              <a:buFont typeface="Fahkwang"/>
              <a:buNone/>
              <a:defRPr sz="2400" b="1">
                <a:latin typeface="Fahkwang"/>
                <a:ea typeface="Fahkwang"/>
                <a:cs typeface="Fahkwang"/>
                <a:sym typeface="Fahkwang"/>
              </a:defRPr>
            </a:lvl5pPr>
            <a:lvl6pPr lvl="5" algn="ctr" rtl="0">
              <a:lnSpc>
                <a:spcPct val="100000"/>
              </a:lnSpc>
              <a:spcBef>
                <a:spcPts val="0"/>
              </a:spcBef>
              <a:spcAft>
                <a:spcPts val="0"/>
              </a:spcAft>
              <a:buSzPts val="2400"/>
              <a:buFont typeface="Fahkwang"/>
              <a:buNone/>
              <a:defRPr sz="2400" b="1">
                <a:latin typeface="Fahkwang"/>
                <a:ea typeface="Fahkwang"/>
                <a:cs typeface="Fahkwang"/>
                <a:sym typeface="Fahkwang"/>
              </a:defRPr>
            </a:lvl6pPr>
            <a:lvl7pPr lvl="6" algn="ctr" rtl="0">
              <a:lnSpc>
                <a:spcPct val="100000"/>
              </a:lnSpc>
              <a:spcBef>
                <a:spcPts val="0"/>
              </a:spcBef>
              <a:spcAft>
                <a:spcPts val="0"/>
              </a:spcAft>
              <a:buSzPts val="2400"/>
              <a:buFont typeface="Fahkwang"/>
              <a:buNone/>
              <a:defRPr sz="2400" b="1">
                <a:latin typeface="Fahkwang"/>
                <a:ea typeface="Fahkwang"/>
                <a:cs typeface="Fahkwang"/>
                <a:sym typeface="Fahkwang"/>
              </a:defRPr>
            </a:lvl7pPr>
            <a:lvl8pPr lvl="7" algn="ctr" rtl="0">
              <a:lnSpc>
                <a:spcPct val="100000"/>
              </a:lnSpc>
              <a:spcBef>
                <a:spcPts val="0"/>
              </a:spcBef>
              <a:spcAft>
                <a:spcPts val="0"/>
              </a:spcAft>
              <a:buSzPts val="2400"/>
              <a:buFont typeface="Fahkwang"/>
              <a:buNone/>
              <a:defRPr sz="2400" b="1">
                <a:latin typeface="Fahkwang"/>
                <a:ea typeface="Fahkwang"/>
                <a:cs typeface="Fahkwang"/>
                <a:sym typeface="Fahkwang"/>
              </a:defRPr>
            </a:lvl8pPr>
            <a:lvl9pPr lvl="8" algn="ctr" rtl="0">
              <a:lnSpc>
                <a:spcPct val="100000"/>
              </a:lnSpc>
              <a:spcBef>
                <a:spcPts val="0"/>
              </a:spcBef>
              <a:spcAft>
                <a:spcPts val="0"/>
              </a:spcAft>
              <a:buSzPts val="2400"/>
              <a:buFont typeface="Fahkwang"/>
              <a:buNone/>
              <a:defRPr sz="2400" b="1">
                <a:latin typeface="Fahkwang"/>
                <a:ea typeface="Fahkwang"/>
                <a:cs typeface="Fahkwang"/>
                <a:sym typeface="Fahkwang"/>
              </a:defRPr>
            </a:lvl9pPr>
          </a:lstStyle>
          <a:p>
            <a:endParaRPr/>
          </a:p>
        </p:txBody>
      </p:sp>
      <p:sp>
        <p:nvSpPr>
          <p:cNvPr id="2830" name="Google Shape;2830;p28"/>
          <p:cNvSpPr txBox="1">
            <a:spLocks noGrp="1"/>
          </p:cNvSpPr>
          <p:nvPr>
            <p:ph type="subTitle" idx="15"/>
          </p:nvPr>
        </p:nvSpPr>
        <p:spPr>
          <a:xfrm>
            <a:off x="6029184" y="3079938"/>
            <a:ext cx="2160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ahkwang"/>
              <a:buNone/>
              <a:defRPr sz="2100" b="1">
                <a:solidFill>
                  <a:schemeClr val="accent2"/>
                </a:solidFill>
                <a:latin typeface="Fahkwang"/>
                <a:ea typeface="Fahkwang"/>
                <a:cs typeface="Fahkwang"/>
                <a:sym typeface="Fahkwang"/>
              </a:defRPr>
            </a:lvl1pPr>
            <a:lvl2pPr lvl="1" algn="ctr" rtl="0">
              <a:lnSpc>
                <a:spcPct val="100000"/>
              </a:lnSpc>
              <a:spcBef>
                <a:spcPts val="0"/>
              </a:spcBef>
              <a:spcAft>
                <a:spcPts val="0"/>
              </a:spcAft>
              <a:buSzPts val="2400"/>
              <a:buFont typeface="Fahkwang"/>
              <a:buNone/>
              <a:defRPr sz="2400" b="1">
                <a:latin typeface="Fahkwang"/>
                <a:ea typeface="Fahkwang"/>
                <a:cs typeface="Fahkwang"/>
                <a:sym typeface="Fahkwang"/>
              </a:defRPr>
            </a:lvl2pPr>
            <a:lvl3pPr lvl="2" algn="ctr" rtl="0">
              <a:lnSpc>
                <a:spcPct val="100000"/>
              </a:lnSpc>
              <a:spcBef>
                <a:spcPts val="0"/>
              </a:spcBef>
              <a:spcAft>
                <a:spcPts val="0"/>
              </a:spcAft>
              <a:buSzPts val="2400"/>
              <a:buFont typeface="Fahkwang"/>
              <a:buNone/>
              <a:defRPr sz="2400" b="1">
                <a:latin typeface="Fahkwang"/>
                <a:ea typeface="Fahkwang"/>
                <a:cs typeface="Fahkwang"/>
                <a:sym typeface="Fahkwang"/>
              </a:defRPr>
            </a:lvl3pPr>
            <a:lvl4pPr lvl="3" algn="ctr" rtl="0">
              <a:lnSpc>
                <a:spcPct val="100000"/>
              </a:lnSpc>
              <a:spcBef>
                <a:spcPts val="0"/>
              </a:spcBef>
              <a:spcAft>
                <a:spcPts val="0"/>
              </a:spcAft>
              <a:buSzPts val="2400"/>
              <a:buFont typeface="Fahkwang"/>
              <a:buNone/>
              <a:defRPr sz="2400" b="1">
                <a:latin typeface="Fahkwang"/>
                <a:ea typeface="Fahkwang"/>
                <a:cs typeface="Fahkwang"/>
                <a:sym typeface="Fahkwang"/>
              </a:defRPr>
            </a:lvl4pPr>
            <a:lvl5pPr lvl="4" algn="ctr" rtl="0">
              <a:lnSpc>
                <a:spcPct val="100000"/>
              </a:lnSpc>
              <a:spcBef>
                <a:spcPts val="0"/>
              </a:spcBef>
              <a:spcAft>
                <a:spcPts val="0"/>
              </a:spcAft>
              <a:buSzPts val="2400"/>
              <a:buFont typeface="Fahkwang"/>
              <a:buNone/>
              <a:defRPr sz="2400" b="1">
                <a:latin typeface="Fahkwang"/>
                <a:ea typeface="Fahkwang"/>
                <a:cs typeface="Fahkwang"/>
                <a:sym typeface="Fahkwang"/>
              </a:defRPr>
            </a:lvl5pPr>
            <a:lvl6pPr lvl="5" algn="ctr" rtl="0">
              <a:lnSpc>
                <a:spcPct val="100000"/>
              </a:lnSpc>
              <a:spcBef>
                <a:spcPts val="0"/>
              </a:spcBef>
              <a:spcAft>
                <a:spcPts val="0"/>
              </a:spcAft>
              <a:buSzPts val="2400"/>
              <a:buFont typeface="Fahkwang"/>
              <a:buNone/>
              <a:defRPr sz="2400" b="1">
                <a:latin typeface="Fahkwang"/>
                <a:ea typeface="Fahkwang"/>
                <a:cs typeface="Fahkwang"/>
                <a:sym typeface="Fahkwang"/>
              </a:defRPr>
            </a:lvl6pPr>
            <a:lvl7pPr lvl="6" algn="ctr" rtl="0">
              <a:lnSpc>
                <a:spcPct val="100000"/>
              </a:lnSpc>
              <a:spcBef>
                <a:spcPts val="0"/>
              </a:spcBef>
              <a:spcAft>
                <a:spcPts val="0"/>
              </a:spcAft>
              <a:buSzPts val="2400"/>
              <a:buFont typeface="Fahkwang"/>
              <a:buNone/>
              <a:defRPr sz="2400" b="1">
                <a:latin typeface="Fahkwang"/>
                <a:ea typeface="Fahkwang"/>
                <a:cs typeface="Fahkwang"/>
                <a:sym typeface="Fahkwang"/>
              </a:defRPr>
            </a:lvl7pPr>
            <a:lvl8pPr lvl="7" algn="ctr" rtl="0">
              <a:lnSpc>
                <a:spcPct val="100000"/>
              </a:lnSpc>
              <a:spcBef>
                <a:spcPts val="0"/>
              </a:spcBef>
              <a:spcAft>
                <a:spcPts val="0"/>
              </a:spcAft>
              <a:buSzPts val="2400"/>
              <a:buFont typeface="Fahkwang"/>
              <a:buNone/>
              <a:defRPr sz="2400" b="1">
                <a:latin typeface="Fahkwang"/>
                <a:ea typeface="Fahkwang"/>
                <a:cs typeface="Fahkwang"/>
                <a:sym typeface="Fahkwang"/>
              </a:defRPr>
            </a:lvl8pPr>
            <a:lvl9pPr lvl="8" algn="ctr" rtl="0">
              <a:lnSpc>
                <a:spcPct val="100000"/>
              </a:lnSpc>
              <a:spcBef>
                <a:spcPts val="0"/>
              </a:spcBef>
              <a:spcAft>
                <a:spcPts val="0"/>
              </a:spcAft>
              <a:buSzPts val="2400"/>
              <a:buFont typeface="Fahkwang"/>
              <a:buNone/>
              <a:defRPr sz="2400" b="1">
                <a:latin typeface="Fahkwang"/>
                <a:ea typeface="Fahkwang"/>
                <a:cs typeface="Fahkwang"/>
                <a:sym typeface="Fahkwang"/>
              </a:defRPr>
            </a:lvl9pPr>
          </a:lstStyle>
          <a:p>
            <a:endParaRPr/>
          </a:p>
        </p:txBody>
      </p:sp>
      <p:grpSp>
        <p:nvGrpSpPr>
          <p:cNvPr id="2831" name="Google Shape;2831;p28"/>
          <p:cNvGrpSpPr/>
          <p:nvPr/>
        </p:nvGrpSpPr>
        <p:grpSpPr>
          <a:xfrm>
            <a:off x="-1528708" y="-380955"/>
            <a:ext cx="12180458" cy="6442909"/>
            <a:chOff x="-1528708" y="-380955"/>
            <a:chExt cx="12180458" cy="6442909"/>
          </a:xfrm>
        </p:grpSpPr>
        <p:grpSp>
          <p:nvGrpSpPr>
            <p:cNvPr id="2832" name="Google Shape;2832;p28"/>
            <p:cNvGrpSpPr/>
            <p:nvPr/>
          </p:nvGrpSpPr>
          <p:grpSpPr>
            <a:xfrm flipH="1">
              <a:off x="-45" y="3146466"/>
              <a:ext cx="9144065" cy="2915489"/>
              <a:chOff x="-45" y="1762005"/>
              <a:chExt cx="9144065" cy="2915489"/>
            </a:xfrm>
          </p:grpSpPr>
          <p:sp>
            <p:nvSpPr>
              <p:cNvPr id="2833" name="Google Shape;2833;p28"/>
              <p:cNvSpPr/>
              <p:nvPr/>
            </p:nvSpPr>
            <p:spPr>
              <a:xfrm>
                <a:off x="-1" y="1762005"/>
                <a:ext cx="9144020" cy="2915489"/>
              </a:xfrm>
              <a:custGeom>
                <a:avLst/>
                <a:gdLst/>
                <a:ahLst/>
                <a:cxnLst/>
                <a:rect l="l" t="t" r="r" b="b"/>
                <a:pathLst>
                  <a:path w="210801" h="67212" extrusionOk="0">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28"/>
              <p:cNvGrpSpPr/>
              <p:nvPr/>
            </p:nvGrpSpPr>
            <p:grpSpPr>
              <a:xfrm>
                <a:off x="-45" y="2273686"/>
                <a:ext cx="9144020" cy="1930082"/>
                <a:chOff x="1062625" y="3292200"/>
                <a:chExt cx="5270025" cy="1112375"/>
              </a:xfrm>
            </p:grpSpPr>
            <p:sp>
              <p:nvSpPr>
                <p:cNvPr id="2835" name="Google Shape;2835;p28"/>
                <p:cNvSpPr/>
                <p:nvPr/>
              </p:nvSpPr>
              <p:spPr>
                <a:xfrm>
                  <a:off x="1291825" y="3292200"/>
                  <a:ext cx="61925" cy="195300"/>
                </a:xfrm>
                <a:custGeom>
                  <a:avLst/>
                  <a:gdLst/>
                  <a:ahLst/>
                  <a:cxnLst/>
                  <a:rect l="l" t="t" r="r" b="b"/>
                  <a:pathLst>
                    <a:path w="2477" h="7812" extrusionOk="0">
                      <a:moveTo>
                        <a:pt x="2119" y="1"/>
                      </a:moveTo>
                      <a:cubicBezTo>
                        <a:pt x="2119" y="36"/>
                        <a:pt x="2191" y="4311"/>
                        <a:pt x="0" y="7656"/>
                      </a:cubicBezTo>
                      <a:lnTo>
                        <a:pt x="226" y="7811"/>
                      </a:lnTo>
                      <a:cubicBezTo>
                        <a:pt x="2477" y="4382"/>
                        <a:pt x="2405" y="24"/>
                        <a:pt x="240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8"/>
                <p:cNvSpPr/>
                <p:nvPr/>
              </p:nvSpPr>
              <p:spPr>
                <a:xfrm>
                  <a:off x="1705250" y="3596400"/>
                  <a:ext cx="130400" cy="180700"/>
                </a:xfrm>
                <a:custGeom>
                  <a:avLst/>
                  <a:gdLst/>
                  <a:ahLst/>
                  <a:cxnLst/>
                  <a:rect l="l" t="t" r="r" b="b"/>
                  <a:pathLst>
                    <a:path w="5216" h="7228" extrusionOk="0">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8"/>
                <p:cNvSpPr/>
                <p:nvPr/>
              </p:nvSpPr>
              <p:spPr>
                <a:xfrm>
                  <a:off x="2055300" y="3776775"/>
                  <a:ext cx="132475" cy="100050"/>
                </a:xfrm>
                <a:custGeom>
                  <a:avLst/>
                  <a:gdLst/>
                  <a:ahLst/>
                  <a:cxnLst/>
                  <a:rect l="l" t="t" r="r" b="b"/>
                  <a:pathLst>
                    <a:path w="5299" h="4002" extrusionOk="0">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8"/>
                <p:cNvSpPr/>
                <p:nvPr/>
              </p:nvSpPr>
              <p:spPr>
                <a:xfrm>
                  <a:off x="1256100" y="4267025"/>
                  <a:ext cx="273275" cy="91100"/>
                </a:xfrm>
                <a:custGeom>
                  <a:avLst/>
                  <a:gdLst/>
                  <a:ahLst/>
                  <a:cxnLst/>
                  <a:rect l="l" t="t" r="r" b="b"/>
                  <a:pathLst>
                    <a:path w="10931" h="3644" extrusionOk="0">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8"/>
                <p:cNvSpPr/>
                <p:nvPr/>
              </p:nvSpPr>
              <p:spPr>
                <a:xfrm>
                  <a:off x="1750200" y="3837475"/>
                  <a:ext cx="399775" cy="160800"/>
                </a:xfrm>
                <a:custGeom>
                  <a:avLst/>
                  <a:gdLst/>
                  <a:ahLst/>
                  <a:cxnLst/>
                  <a:rect l="l" t="t" r="r" b="b"/>
                  <a:pathLst>
                    <a:path w="15991" h="6432" extrusionOk="0">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8"/>
                <p:cNvSpPr/>
                <p:nvPr/>
              </p:nvSpPr>
              <p:spPr>
                <a:xfrm>
                  <a:off x="1062625" y="3558950"/>
                  <a:ext cx="310475" cy="143450"/>
                </a:xfrm>
                <a:custGeom>
                  <a:avLst/>
                  <a:gdLst/>
                  <a:ahLst/>
                  <a:cxnLst/>
                  <a:rect l="l" t="t" r="r" b="b"/>
                  <a:pathLst>
                    <a:path w="12419" h="5738" extrusionOk="0">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8"/>
                <p:cNvSpPr/>
                <p:nvPr/>
              </p:nvSpPr>
              <p:spPr>
                <a:xfrm>
                  <a:off x="1304625" y="3684825"/>
                  <a:ext cx="174450" cy="93475"/>
                </a:xfrm>
                <a:custGeom>
                  <a:avLst/>
                  <a:gdLst/>
                  <a:ahLst/>
                  <a:cxnLst/>
                  <a:rect l="l" t="t" r="r" b="b"/>
                  <a:pathLst>
                    <a:path w="6978" h="3739" extrusionOk="0">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8"/>
                <p:cNvSpPr/>
                <p:nvPr/>
              </p:nvSpPr>
              <p:spPr>
                <a:xfrm>
                  <a:off x="1685025" y="4165825"/>
                  <a:ext cx="174750" cy="93475"/>
                </a:xfrm>
                <a:custGeom>
                  <a:avLst/>
                  <a:gdLst/>
                  <a:ahLst/>
                  <a:cxnLst/>
                  <a:rect l="l" t="t" r="r" b="b"/>
                  <a:pathLst>
                    <a:path w="6990" h="3739" extrusionOk="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8"/>
                <p:cNvSpPr/>
                <p:nvPr/>
              </p:nvSpPr>
              <p:spPr>
                <a:xfrm>
                  <a:off x="1062625" y="4001450"/>
                  <a:ext cx="235475" cy="162025"/>
                </a:xfrm>
                <a:custGeom>
                  <a:avLst/>
                  <a:gdLst/>
                  <a:ahLst/>
                  <a:cxnLst/>
                  <a:rect l="l" t="t" r="r" b="b"/>
                  <a:pathLst>
                    <a:path w="9419" h="6481" extrusionOk="0">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8"/>
                <p:cNvSpPr/>
                <p:nvPr/>
              </p:nvSpPr>
              <p:spPr>
                <a:xfrm>
                  <a:off x="1409700" y="4132250"/>
                  <a:ext cx="338450" cy="140150"/>
                </a:xfrm>
                <a:custGeom>
                  <a:avLst/>
                  <a:gdLst/>
                  <a:ahLst/>
                  <a:cxnLst/>
                  <a:rect l="l" t="t" r="r" b="b"/>
                  <a:pathLst>
                    <a:path w="13538" h="5606" extrusionOk="0">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8"/>
                <p:cNvSpPr/>
                <p:nvPr/>
              </p:nvSpPr>
              <p:spPr>
                <a:xfrm>
                  <a:off x="4959525" y="3895550"/>
                  <a:ext cx="152150" cy="127725"/>
                </a:xfrm>
                <a:custGeom>
                  <a:avLst/>
                  <a:gdLst/>
                  <a:ahLst/>
                  <a:cxnLst/>
                  <a:rect l="l" t="t" r="r" b="b"/>
                  <a:pathLst>
                    <a:path w="6086" h="5109" extrusionOk="0">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8"/>
                <p:cNvSpPr/>
                <p:nvPr/>
              </p:nvSpPr>
              <p:spPr>
                <a:xfrm>
                  <a:off x="4958650" y="4001950"/>
                  <a:ext cx="358700" cy="125200"/>
                </a:xfrm>
                <a:custGeom>
                  <a:avLst/>
                  <a:gdLst/>
                  <a:ahLst/>
                  <a:cxnLst/>
                  <a:rect l="l" t="t" r="r" b="b"/>
                  <a:pathLst>
                    <a:path w="14348" h="5008" extrusionOk="0">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8"/>
                <p:cNvSpPr/>
                <p:nvPr/>
              </p:nvSpPr>
              <p:spPr>
                <a:xfrm>
                  <a:off x="5919775" y="3973500"/>
                  <a:ext cx="217025" cy="46200"/>
                </a:xfrm>
                <a:custGeom>
                  <a:avLst/>
                  <a:gdLst/>
                  <a:ahLst/>
                  <a:cxnLst/>
                  <a:rect l="l" t="t" r="r" b="b"/>
                  <a:pathLst>
                    <a:path w="8681" h="1848" extrusionOk="0">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8"/>
                <p:cNvSpPr/>
                <p:nvPr/>
              </p:nvSpPr>
              <p:spPr>
                <a:xfrm>
                  <a:off x="5504250" y="3653750"/>
                  <a:ext cx="398575" cy="164725"/>
                </a:xfrm>
                <a:custGeom>
                  <a:avLst/>
                  <a:gdLst/>
                  <a:ahLst/>
                  <a:cxnLst/>
                  <a:rect l="l" t="t" r="r" b="b"/>
                  <a:pathLst>
                    <a:path w="15943" h="6589" extrusionOk="0">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8"/>
                <p:cNvSpPr/>
                <p:nvPr/>
              </p:nvSpPr>
              <p:spPr>
                <a:xfrm>
                  <a:off x="6118900" y="3342925"/>
                  <a:ext cx="151825" cy="18050"/>
                </a:xfrm>
                <a:custGeom>
                  <a:avLst/>
                  <a:gdLst/>
                  <a:ahLst/>
                  <a:cxnLst/>
                  <a:rect l="l" t="t" r="r" b="b"/>
                  <a:pathLst>
                    <a:path w="6073" h="722" extrusionOk="0">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8"/>
                <p:cNvSpPr/>
                <p:nvPr/>
              </p:nvSpPr>
              <p:spPr>
                <a:xfrm>
                  <a:off x="6029900" y="3733925"/>
                  <a:ext cx="302750" cy="243500"/>
                </a:xfrm>
                <a:custGeom>
                  <a:avLst/>
                  <a:gdLst/>
                  <a:ahLst/>
                  <a:cxnLst/>
                  <a:rect l="l" t="t" r="r" b="b"/>
                  <a:pathLst>
                    <a:path w="12110" h="9740" extrusionOk="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8"/>
                <p:cNvSpPr/>
                <p:nvPr/>
              </p:nvSpPr>
              <p:spPr>
                <a:xfrm>
                  <a:off x="5594150" y="4131075"/>
                  <a:ext cx="277725" cy="144300"/>
                </a:xfrm>
                <a:custGeom>
                  <a:avLst/>
                  <a:gdLst/>
                  <a:ahLst/>
                  <a:cxnLst/>
                  <a:rect l="l" t="t" r="r" b="b"/>
                  <a:pathLst>
                    <a:path w="11109" h="5772" extrusionOk="0">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8"/>
                <p:cNvSpPr/>
                <p:nvPr/>
              </p:nvSpPr>
              <p:spPr>
                <a:xfrm>
                  <a:off x="6049850" y="4242475"/>
                  <a:ext cx="282800" cy="162100"/>
                </a:xfrm>
                <a:custGeom>
                  <a:avLst/>
                  <a:gdLst/>
                  <a:ahLst/>
                  <a:cxnLst/>
                  <a:rect l="l" t="t" r="r" b="b"/>
                  <a:pathLst>
                    <a:path w="11312" h="6484" extrusionOk="0">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8"/>
                <p:cNvSpPr/>
                <p:nvPr/>
              </p:nvSpPr>
              <p:spPr>
                <a:xfrm>
                  <a:off x="5968900" y="4295300"/>
                  <a:ext cx="117875" cy="61650"/>
                </a:xfrm>
                <a:custGeom>
                  <a:avLst/>
                  <a:gdLst/>
                  <a:ahLst/>
                  <a:cxnLst/>
                  <a:rect l="l" t="t" r="r" b="b"/>
                  <a:pathLst>
                    <a:path w="4715" h="2466" extrusionOk="0">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8"/>
                <p:cNvSpPr/>
                <p:nvPr/>
              </p:nvSpPr>
              <p:spPr>
                <a:xfrm>
                  <a:off x="5550975" y="4130700"/>
                  <a:ext cx="117900" cy="61925"/>
                </a:xfrm>
                <a:custGeom>
                  <a:avLst/>
                  <a:gdLst/>
                  <a:ahLst/>
                  <a:cxnLst/>
                  <a:rect l="l" t="t" r="r" b="b"/>
                  <a:pathLst>
                    <a:path w="4716" h="2477" extrusionOk="0">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8"/>
                <p:cNvSpPr/>
                <p:nvPr/>
              </p:nvSpPr>
              <p:spPr>
                <a:xfrm>
                  <a:off x="5776600" y="4078600"/>
                  <a:ext cx="33075" cy="61050"/>
                </a:xfrm>
                <a:custGeom>
                  <a:avLst/>
                  <a:gdLst/>
                  <a:ahLst/>
                  <a:cxnLst/>
                  <a:rect l="l" t="t" r="r" b="b"/>
                  <a:pathLst>
                    <a:path w="1323" h="2442" extrusionOk="0">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8"/>
                <p:cNvSpPr/>
                <p:nvPr/>
              </p:nvSpPr>
              <p:spPr>
                <a:xfrm>
                  <a:off x="3053950" y="3973825"/>
                  <a:ext cx="121450" cy="181000"/>
                </a:xfrm>
                <a:custGeom>
                  <a:avLst/>
                  <a:gdLst/>
                  <a:ahLst/>
                  <a:cxnLst/>
                  <a:rect l="l" t="t" r="r" b="b"/>
                  <a:pathLst>
                    <a:path w="4858" h="7240" extrusionOk="0">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8"/>
                <p:cNvSpPr/>
                <p:nvPr/>
              </p:nvSpPr>
              <p:spPr>
                <a:xfrm>
                  <a:off x="2577400" y="3874725"/>
                  <a:ext cx="142600" cy="280100"/>
                </a:xfrm>
                <a:custGeom>
                  <a:avLst/>
                  <a:gdLst/>
                  <a:ahLst/>
                  <a:cxnLst/>
                  <a:rect l="l" t="t" r="r" b="b"/>
                  <a:pathLst>
                    <a:path w="5704" h="11204" extrusionOk="0">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8"/>
                <p:cNvSpPr/>
                <p:nvPr/>
              </p:nvSpPr>
              <p:spPr>
                <a:xfrm>
                  <a:off x="2566075" y="4147200"/>
                  <a:ext cx="328650" cy="68050"/>
                </a:xfrm>
                <a:custGeom>
                  <a:avLst/>
                  <a:gdLst/>
                  <a:ahLst/>
                  <a:cxnLst/>
                  <a:rect l="l" t="t" r="r" b="b"/>
                  <a:pathLst>
                    <a:path w="13146" h="2722" extrusionOk="0">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8"/>
                <p:cNvSpPr/>
                <p:nvPr/>
              </p:nvSpPr>
              <p:spPr>
                <a:xfrm>
                  <a:off x="2086850" y="3969875"/>
                  <a:ext cx="265825" cy="135250"/>
                </a:xfrm>
                <a:custGeom>
                  <a:avLst/>
                  <a:gdLst/>
                  <a:ahLst/>
                  <a:cxnLst/>
                  <a:rect l="l" t="t" r="r" b="b"/>
                  <a:pathLst>
                    <a:path w="10633" h="5410" extrusionOk="0">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8"/>
                <p:cNvSpPr/>
                <p:nvPr/>
              </p:nvSpPr>
              <p:spPr>
                <a:xfrm>
                  <a:off x="4647000" y="4078925"/>
                  <a:ext cx="412875" cy="244675"/>
                </a:xfrm>
                <a:custGeom>
                  <a:avLst/>
                  <a:gdLst/>
                  <a:ahLst/>
                  <a:cxnLst/>
                  <a:rect l="l" t="t" r="r" b="b"/>
                  <a:pathLst>
                    <a:path w="16515" h="9787" extrusionOk="0">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8"/>
                <p:cNvSpPr/>
                <p:nvPr/>
              </p:nvSpPr>
              <p:spPr>
                <a:xfrm>
                  <a:off x="3960900" y="4008350"/>
                  <a:ext cx="125925" cy="147075"/>
                </a:xfrm>
                <a:custGeom>
                  <a:avLst/>
                  <a:gdLst/>
                  <a:ahLst/>
                  <a:cxnLst/>
                  <a:rect l="l" t="t" r="r" b="b"/>
                  <a:pathLst>
                    <a:path w="5037" h="5883" extrusionOk="0">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8"/>
                <p:cNvSpPr/>
                <p:nvPr/>
              </p:nvSpPr>
              <p:spPr>
                <a:xfrm>
                  <a:off x="4349050" y="3978300"/>
                  <a:ext cx="174750" cy="148850"/>
                </a:xfrm>
                <a:custGeom>
                  <a:avLst/>
                  <a:gdLst/>
                  <a:ahLst/>
                  <a:cxnLst/>
                  <a:rect l="l" t="t" r="r" b="b"/>
                  <a:pathLst>
                    <a:path w="6990" h="5954" extrusionOk="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8"/>
                <p:cNvSpPr/>
                <p:nvPr/>
              </p:nvSpPr>
              <p:spPr>
                <a:xfrm>
                  <a:off x="4423450" y="4191275"/>
                  <a:ext cx="390550" cy="133225"/>
                </a:xfrm>
                <a:custGeom>
                  <a:avLst/>
                  <a:gdLst/>
                  <a:ahLst/>
                  <a:cxnLst/>
                  <a:rect l="l" t="t" r="r" b="b"/>
                  <a:pathLst>
                    <a:path w="15622" h="5329" extrusionOk="0">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8"/>
                <p:cNvSpPr/>
                <p:nvPr/>
              </p:nvSpPr>
              <p:spPr>
                <a:xfrm>
                  <a:off x="3413500" y="3986025"/>
                  <a:ext cx="72075" cy="153925"/>
                </a:xfrm>
                <a:custGeom>
                  <a:avLst/>
                  <a:gdLst/>
                  <a:ahLst/>
                  <a:cxnLst/>
                  <a:rect l="l" t="t" r="r" b="b"/>
                  <a:pathLst>
                    <a:path w="2883" h="6157" extrusionOk="0">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28"/>
                <p:cNvSpPr/>
                <p:nvPr/>
              </p:nvSpPr>
              <p:spPr>
                <a:xfrm>
                  <a:off x="3261100" y="4132950"/>
                  <a:ext cx="271500" cy="110575"/>
                </a:xfrm>
                <a:custGeom>
                  <a:avLst/>
                  <a:gdLst/>
                  <a:ahLst/>
                  <a:cxnLst/>
                  <a:rect l="l" t="t" r="r" b="b"/>
                  <a:pathLst>
                    <a:path w="10860" h="4423" extrusionOk="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66" name="Google Shape;2866;p28"/>
            <p:cNvGrpSpPr/>
            <p:nvPr/>
          </p:nvGrpSpPr>
          <p:grpSpPr>
            <a:xfrm>
              <a:off x="-1240530" y="4260369"/>
              <a:ext cx="2909282" cy="1089723"/>
              <a:chOff x="6139625" y="939075"/>
              <a:chExt cx="1818642" cy="681247"/>
            </a:xfrm>
          </p:grpSpPr>
          <p:sp>
            <p:nvSpPr>
              <p:cNvPr id="2867" name="Google Shape;2867;p28"/>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8"/>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8"/>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8"/>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28"/>
            <p:cNvGrpSpPr/>
            <p:nvPr/>
          </p:nvGrpSpPr>
          <p:grpSpPr>
            <a:xfrm>
              <a:off x="143618" y="4482551"/>
              <a:ext cx="2909282" cy="1089723"/>
              <a:chOff x="6139625" y="939075"/>
              <a:chExt cx="1818642" cy="681247"/>
            </a:xfrm>
          </p:grpSpPr>
          <p:sp>
            <p:nvSpPr>
              <p:cNvPr id="2872" name="Google Shape;2872;p28"/>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8"/>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8"/>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8"/>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6" name="Google Shape;2876;p28"/>
            <p:cNvGrpSpPr/>
            <p:nvPr/>
          </p:nvGrpSpPr>
          <p:grpSpPr>
            <a:xfrm>
              <a:off x="6864043" y="4440138"/>
              <a:ext cx="2909282" cy="1089723"/>
              <a:chOff x="6139625" y="939075"/>
              <a:chExt cx="1818642" cy="681247"/>
            </a:xfrm>
          </p:grpSpPr>
          <p:sp>
            <p:nvSpPr>
              <p:cNvPr id="2877" name="Google Shape;2877;p28"/>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8"/>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8"/>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8"/>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1" name="Google Shape;2881;p28"/>
            <p:cNvGrpSpPr/>
            <p:nvPr/>
          </p:nvGrpSpPr>
          <p:grpSpPr>
            <a:xfrm>
              <a:off x="7742468" y="4150263"/>
              <a:ext cx="2909282" cy="1089723"/>
              <a:chOff x="6139625" y="939075"/>
              <a:chExt cx="1818642" cy="681247"/>
            </a:xfrm>
          </p:grpSpPr>
          <p:sp>
            <p:nvSpPr>
              <p:cNvPr id="2882" name="Google Shape;2882;p28"/>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8"/>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8"/>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8"/>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6" name="Google Shape;2886;p28"/>
            <p:cNvGrpSpPr/>
            <p:nvPr/>
          </p:nvGrpSpPr>
          <p:grpSpPr>
            <a:xfrm>
              <a:off x="6334378" y="4948288"/>
              <a:ext cx="942695" cy="390401"/>
              <a:chOff x="5525375" y="1545600"/>
              <a:chExt cx="289650" cy="119950"/>
            </a:xfrm>
          </p:grpSpPr>
          <p:sp>
            <p:nvSpPr>
              <p:cNvPr id="2887" name="Google Shape;2887;p28"/>
              <p:cNvSpPr/>
              <p:nvPr/>
            </p:nvSpPr>
            <p:spPr>
              <a:xfrm>
                <a:off x="5525375" y="1545600"/>
                <a:ext cx="289650" cy="119950"/>
              </a:xfrm>
              <a:custGeom>
                <a:avLst/>
                <a:gdLst/>
                <a:ahLst/>
                <a:cxnLst/>
                <a:rect l="l" t="t" r="r" b="b"/>
                <a:pathLst>
                  <a:path w="11586" h="4798" extrusionOk="0">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8"/>
              <p:cNvSpPr/>
              <p:nvPr/>
            </p:nvSpPr>
            <p:spPr>
              <a:xfrm>
                <a:off x="5700100" y="1625025"/>
                <a:ext cx="22350" cy="29200"/>
              </a:xfrm>
              <a:custGeom>
                <a:avLst/>
                <a:gdLst/>
                <a:ahLst/>
                <a:cxnLst/>
                <a:rect l="l" t="t" r="r" b="b"/>
                <a:pathLst>
                  <a:path w="894" h="1168" extrusionOk="0">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28"/>
            <p:cNvGrpSpPr/>
            <p:nvPr/>
          </p:nvGrpSpPr>
          <p:grpSpPr>
            <a:xfrm>
              <a:off x="-1528708" y="1714420"/>
              <a:ext cx="2740512" cy="1026571"/>
              <a:chOff x="6139625" y="939075"/>
              <a:chExt cx="1818642" cy="681247"/>
            </a:xfrm>
          </p:grpSpPr>
          <p:sp>
            <p:nvSpPr>
              <p:cNvPr id="2890" name="Google Shape;2890;p28"/>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8"/>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8"/>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8"/>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4" name="Google Shape;2894;p28"/>
            <p:cNvGrpSpPr/>
            <p:nvPr/>
          </p:nvGrpSpPr>
          <p:grpSpPr>
            <a:xfrm rot="10800000">
              <a:off x="7340004" y="-380955"/>
              <a:ext cx="2740512" cy="1026571"/>
              <a:chOff x="6139625" y="939075"/>
              <a:chExt cx="1818642" cy="681247"/>
            </a:xfrm>
          </p:grpSpPr>
          <p:sp>
            <p:nvSpPr>
              <p:cNvPr id="2895" name="Google Shape;2895;p28"/>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8"/>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8"/>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8"/>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9" name="Google Shape;2899;p28"/>
          <p:cNvGrpSpPr/>
          <p:nvPr/>
        </p:nvGrpSpPr>
        <p:grpSpPr>
          <a:xfrm>
            <a:off x="181387" y="4200573"/>
            <a:ext cx="1233013" cy="785689"/>
            <a:chOff x="6197575" y="1890475"/>
            <a:chExt cx="2439195" cy="1554281"/>
          </a:xfrm>
        </p:grpSpPr>
        <p:sp>
          <p:nvSpPr>
            <p:cNvPr id="2900" name="Google Shape;2900;p28"/>
            <p:cNvSpPr/>
            <p:nvPr/>
          </p:nvSpPr>
          <p:spPr>
            <a:xfrm>
              <a:off x="6568452" y="1890475"/>
              <a:ext cx="1697879" cy="1503624"/>
            </a:xfrm>
            <a:custGeom>
              <a:avLst/>
              <a:gdLst/>
              <a:ahLst/>
              <a:cxnLst/>
              <a:rect l="l" t="t" r="r" b="b"/>
              <a:pathLst>
                <a:path w="49436" h="43780" extrusionOk="0">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8"/>
            <p:cNvSpPr/>
            <p:nvPr/>
          </p:nvSpPr>
          <p:spPr>
            <a:xfrm>
              <a:off x="6676428" y="1993919"/>
              <a:ext cx="1481952" cy="1400589"/>
            </a:xfrm>
            <a:custGeom>
              <a:avLst/>
              <a:gdLst/>
              <a:ahLst/>
              <a:cxnLst/>
              <a:rect l="l" t="t" r="r" b="b"/>
              <a:pathLst>
                <a:path w="43149" h="40780" extrusionOk="0">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8"/>
            <p:cNvSpPr/>
            <p:nvPr/>
          </p:nvSpPr>
          <p:spPr>
            <a:xfrm>
              <a:off x="6849794" y="2140292"/>
              <a:ext cx="1134793" cy="1253799"/>
            </a:xfrm>
            <a:custGeom>
              <a:avLst/>
              <a:gdLst/>
              <a:ahLst/>
              <a:cxnLst/>
              <a:rect l="l" t="t" r="r" b="b"/>
              <a:pathLst>
                <a:path w="33041" h="36506" extrusionOk="0">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8"/>
            <p:cNvSpPr/>
            <p:nvPr/>
          </p:nvSpPr>
          <p:spPr>
            <a:xfrm>
              <a:off x="6981056" y="2287112"/>
              <a:ext cx="872672" cy="1106974"/>
            </a:xfrm>
            <a:custGeom>
              <a:avLst/>
              <a:gdLst/>
              <a:ahLst/>
              <a:cxnLst/>
              <a:rect l="l" t="t" r="r" b="b"/>
              <a:pathLst>
                <a:path w="25409" h="32231" extrusionOk="0">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8"/>
            <p:cNvSpPr/>
            <p:nvPr/>
          </p:nvSpPr>
          <p:spPr>
            <a:xfrm>
              <a:off x="6197575" y="2958534"/>
              <a:ext cx="1071014" cy="486222"/>
            </a:xfrm>
            <a:custGeom>
              <a:avLst/>
              <a:gdLst/>
              <a:ahLst/>
              <a:cxnLst/>
              <a:rect l="l" t="t" r="r" b="b"/>
              <a:pathLst>
                <a:path w="31184" h="14157" extrusionOk="0">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8"/>
            <p:cNvSpPr/>
            <p:nvPr/>
          </p:nvSpPr>
          <p:spPr>
            <a:xfrm>
              <a:off x="6276497" y="3060570"/>
              <a:ext cx="910726" cy="384183"/>
            </a:xfrm>
            <a:custGeom>
              <a:avLst/>
              <a:gdLst/>
              <a:ahLst/>
              <a:cxnLst/>
              <a:rect l="l" t="t" r="r" b="b"/>
              <a:pathLst>
                <a:path w="26517" h="11186" extrusionOk="0">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8"/>
            <p:cNvSpPr/>
            <p:nvPr/>
          </p:nvSpPr>
          <p:spPr>
            <a:xfrm>
              <a:off x="7566202" y="2958534"/>
              <a:ext cx="1070568" cy="486222"/>
            </a:xfrm>
            <a:custGeom>
              <a:avLst/>
              <a:gdLst/>
              <a:ahLst/>
              <a:cxnLst/>
              <a:rect l="l" t="t" r="r" b="b"/>
              <a:pathLst>
                <a:path w="31171" h="14157" extrusionOk="0">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8"/>
            <p:cNvSpPr/>
            <p:nvPr/>
          </p:nvSpPr>
          <p:spPr>
            <a:xfrm>
              <a:off x="7647562" y="3060570"/>
              <a:ext cx="910692" cy="384183"/>
            </a:xfrm>
            <a:custGeom>
              <a:avLst/>
              <a:gdLst/>
              <a:ahLst/>
              <a:cxnLst/>
              <a:rect l="l" t="t" r="r" b="b"/>
              <a:pathLst>
                <a:path w="26516" h="11186" extrusionOk="0">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8" name="Google Shape;2908;p28"/>
          <p:cNvGrpSpPr/>
          <p:nvPr/>
        </p:nvGrpSpPr>
        <p:grpSpPr>
          <a:xfrm>
            <a:off x="8430768" y="692896"/>
            <a:ext cx="1032343" cy="1233562"/>
            <a:chOff x="3840250" y="590138"/>
            <a:chExt cx="1090350" cy="1302875"/>
          </a:xfrm>
        </p:grpSpPr>
        <p:sp>
          <p:nvSpPr>
            <p:cNvPr id="2909" name="Google Shape;2909;p28"/>
            <p:cNvSpPr/>
            <p:nvPr/>
          </p:nvSpPr>
          <p:spPr>
            <a:xfrm>
              <a:off x="3868225" y="590138"/>
              <a:ext cx="523900" cy="373575"/>
            </a:xfrm>
            <a:custGeom>
              <a:avLst/>
              <a:gdLst/>
              <a:ahLst/>
              <a:cxnLst/>
              <a:rect l="l" t="t" r="r" b="b"/>
              <a:pathLst>
                <a:path w="20956" h="14943" extrusionOk="0">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8"/>
            <p:cNvSpPr/>
            <p:nvPr/>
          </p:nvSpPr>
          <p:spPr>
            <a:xfrm>
              <a:off x="3963475" y="669913"/>
              <a:ext cx="333100" cy="237550"/>
            </a:xfrm>
            <a:custGeom>
              <a:avLst/>
              <a:gdLst/>
              <a:ahLst/>
              <a:cxnLst/>
              <a:rect l="l" t="t" r="r" b="b"/>
              <a:pathLst>
                <a:path w="13324" h="9502" extrusionOk="0">
                  <a:moveTo>
                    <a:pt x="6668" y="0"/>
                  </a:moveTo>
                  <a:cubicBezTo>
                    <a:pt x="6668" y="0"/>
                    <a:pt x="1" y="9502"/>
                    <a:pt x="6668" y="9502"/>
                  </a:cubicBezTo>
                  <a:cubicBezTo>
                    <a:pt x="13324" y="9502"/>
                    <a:pt x="6668"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8"/>
            <p:cNvSpPr/>
            <p:nvPr/>
          </p:nvSpPr>
          <p:spPr>
            <a:xfrm>
              <a:off x="4035800" y="747113"/>
              <a:ext cx="76525" cy="169300"/>
            </a:xfrm>
            <a:custGeom>
              <a:avLst/>
              <a:gdLst/>
              <a:ahLst/>
              <a:cxnLst/>
              <a:rect l="l" t="t" r="r" b="b"/>
              <a:pathLst>
                <a:path w="3061" h="6772" extrusionOk="0">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8"/>
            <p:cNvSpPr/>
            <p:nvPr/>
          </p:nvSpPr>
          <p:spPr>
            <a:xfrm>
              <a:off x="4332875" y="729438"/>
              <a:ext cx="523900" cy="373575"/>
            </a:xfrm>
            <a:custGeom>
              <a:avLst/>
              <a:gdLst/>
              <a:ahLst/>
              <a:cxnLst/>
              <a:rect l="l" t="t" r="r" b="b"/>
              <a:pathLst>
                <a:path w="20956" h="14943"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8"/>
            <p:cNvSpPr/>
            <p:nvPr/>
          </p:nvSpPr>
          <p:spPr>
            <a:xfrm>
              <a:off x="4428425" y="809213"/>
              <a:ext cx="333100" cy="237550"/>
            </a:xfrm>
            <a:custGeom>
              <a:avLst/>
              <a:gdLst/>
              <a:ahLst/>
              <a:cxnLst/>
              <a:rect l="l" t="t" r="r" b="b"/>
              <a:pathLst>
                <a:path w="13324" h="9502" extrusionOk="0">
                  <a:moveTo>
                    <a:pt x="6656" y="0"/>
                  </a:moveTo>
                  <a:cubicBezTo>
                    <a:pt x="6656" y="0"/>
                    <a:pt x="0" y="9502"/>
                    <a:pt x="6656" y="9502"/>
                  </a:cubicBezTo>
                  <a:cubicBezTo>
                    <a:pt x="13323" y="9502"/>
                    <a:pt x="6656" y="0"/>
                    <a:pt x="6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8"/>
            <p:cNvSpPr/>
            <p:nvPr/>
          </p:nvSpPr>
          <p:spPr>
            <a:xfrm>
              <a:off x="4500450" y="886438"/>
              <a:ext cx="76525" cy="169350"/>
            </a:xfrm>
            <a:custGeom>
              <a:avLst/>
              <a:gdLst/>
              <a:ahLst/>
              <a:cxnLst/>
              <a:rect l="l" t="t" r="r" b="b"/>
              <a:pathLst>
                <a:path w="3061" h="6774" extrusionOk="0">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8"/>
            <p:cNvSpPr/>
            <p:nvPr/>
          </p:nvSpPr>
          <p:spPr>
            <a:xfrm>
              <a:off x="4069450" y="1093763"/>
              <a:ext cx="523900" cy="373600"/>
            </a:xfrm>
            <a:custGeom>
              <a:avLst/>
              <a:gdLst/>
              <a:ahLst/>
              <a:cxnLst/>
              <a:rect l="l" t="t" r="r" b="b"/>
              <a:pathLst>
                <a:path w="20956" h="14944"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8"/>
            <p:cNvSpPr/>
            <p:nvPr/>
          </p:nvSpPr>
          <p:spPr>
            <a:xfrm>
              <a:off x="4165000" y="1173238"/>
              <a:ext cx="333100" cy="237550"/>
            </a:xfrm>
            <a:custGeom>
              <a:avLst/>
              <a:gdLst/>
              <a:ahLst/>
              <a:cxnLst/>
              <a:rect l="l" t="t" r="r" b="b"/>
              <a:pathLst>
                <a:path w="13324" h="9502" extrusionOk="0">
                  <a:moveTo>
                    <a:pt x="6656" y="1"/>
                  </a:moveTo>
                  <a:cubicBezTo>
                    <a:pt x="6656" y="1"/>
                    <a:pt x="0" y="9502"/>
                    <a:pt x="6656" y="9502"/>
                  </a:cubicBezTo>
                  <a:cubicBezTo>
                    <a:pt x="13323"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8"/>
            <p:cNvSpPr/>
            <p:nvPr/>
          </p:nvSpPr>
          <p:spPr>
            <a:xfrm>
              <a:off x="4237025" y="1250463"/>
              <a:ext cx="76525" cy="169500"/>
            </a:xfrm>
            <a:custGeom>
              <a:avLst/>
              <a:gdLst/>
              <a:ahLst/>
              <a:cxnLst/>
              <a:rect l="l" t="t" r="r" b="b"/>
              <a:pathLst>
                <a:path w="3061" h="6780" extrusionOk="0">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8"/>
            <p:cNvSpPr/>
            <p:nvPr/>
          </p:nvSpPr>
          <p:spPr>
            <a:xfrm>
              <a:off x="4406975" y="1291113"/>
              <a:ext cx="523625" cy="373300"/>
            </a:xfrm>
            <a:custGeom>
              <a:avLst/>
              <a:gdLst/>
              <a:ahLst/>
              <a:cxnLst/>
              <a:rect l="l" t="t" r="r" b="b"/>
              <a:pathLst>
                <a:path w="20945" h="14932" extrusionOk="0">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8"/>
            <p:cNvSpPr/>
            <p:nvPr/>
          </p:nvSpPr>
          <p:spPr>
            <a:xfrm>
              <a:off x="4502225" y="1370588"/>
              <a:ext cx="333125" cy="237550"/>
            </a:xfrm>
            <a:custGeom>
              <a:avLst/>
              <a:gdLst/>
              <a:ahLst/>
              <a:cxnLst/>
              <a:rect l="l" t="t" r="r" b="b"/>
              <a:pathLst>
                <a:path w="13325" h="9502" extrusionOk="0">
                  <a:moveTo>
                    <a:pt x="6668" y="1"/>
                  </a:moveTo>
                  <a:cubicBezTo>
                    <a:pt x="6668" y="1"/>
                    <a:pt x="1" y="9502"/>
                    <a:pt x="6668" y="9502"/>
                  </a:cubicBezTo>
                  <a:cubicBezTo>
                    <a:pt x="13324" y="9502"/>
                    <a:pt x="6668" y="1"/>
                    <a:pt x="6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28"/>
            <p:cNvSpPr/>
            <p:nvPr/>
          </p:nvSpPr>
          <p:spPr>
            <a:xfrm>
              <a:off x="4574575" y="1447813"/>
              <a:ext cx="76525" cy="169350"/>
            </a:xfrm>
            <a:custGeom>
              <a:avLst/>
              <a:gdLst/>
              <a:ahLst/>
              <a:cxnLst/>
              <a:rect l="l" t="t" r="r" b="b"/>
              <a:pathLst>
                <a:path w="3061" h="6774" extrusionOk="0">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28"/>
            <p:cNvSpPr/>
            <p:nvPr/>
          </p:nvSpPr>
          <p:spPr>
            <a:xfrm>
              <a:off x="3840250" y="1519413"/>
              <a:ext cx="523600" cy="373600"/>
            </a:xfrm>
            <a:custGeom>
              <a:avLst/>
              <a:gdLst/>
              <a:ahLst/>
              <a:cxnLst/>
              <a:rect l="l" t="t" r="r" b="b"/>
              <a:pathLst>
                <a:path w="20944" h="14944" extrusionOk="0">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28"/>
            <p:cNvSpPr/>
            <p:nvPr/>
          </p:nvSpPr>
          <p:spPr>
            <a:xfrm>
              <a:off x="3935500" y="1599188"/>
              <a:ext cx="333100" cy="237550"/>
            </a:xfrm>
            <a:custGeom>
              <a:avLst/>
              <a:gdLst/>
              <a:ahLst/>
              <a:cxnLst/>
              <a:rect l="l" t="t" r="r" b="b"/>
              <a:pathLst>
                <a:path w="13324" h="9502" extrusionOk="0">
                  <a:moveTo>
                    <a:pt x="6656" y="1"/>
                  </a:moveTo>
                  <a:cubicBezTo>
                    <a:pt x="6656" y="1"/>
                    <a:pt x="0" y="9502"/>
                    <a:pt x="6656" y="9502"/>
                  </a:cubicBezTo>
                  <a:cubicBezTo>
                    <a:pt x="13324"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28"/>
            <p:cNvSpPr/>
            <p:nvPr/>
          </p:nvSpPr>
          <p:spPr>
            <a:xfrm>
              <a:off x="4007525" y="1676388"/>
              <a:ext cx="76525" cy="169300"/>
            </a:xfrm>
            <a:custGeom>
              <a:avLst/>
              <a:gdLst/>
              <a:ahLst/>
              <a:cxnLst/>
              <a:rect l="l" t="t" r="r" b="b"/>
              <a:pathLst>
                <a:path w="3061" h="6772" extrusionOk="0">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091"/>
        <p:cNvGrpSpPr/>
        <p:nvPr/>
      </p:nvGrpSpPr>
      <p:grpSpPr>
        <a:xfrm>
          <a:off x="0" y="0"/>
          <a:ext cx="0" cy="0"/>
          <a:chOff x="0" y="0"/>
          <a:chExt cx="0" cy="0"/>
        </a:xfrm>
      </p:grpSpPr>
      <p:grpSp>
        <p:nvGrpSpPr>
          <p:cNvPr id="3092" name="Google Shape;3092;p31"/>
          <p:cNvGrpSpPr/>
          <p:nvPr/>
        </p:nvGrpSpPr>
        <p:grpSpPr>
          <a:xfrm>
            <a:off x="-1528708" y="-380955"/>
            <a:ext cx="12180458" cy="6442909"/>
            <a:chOff x="-1528708" y="-380955"/>
            <a:chExt cx="12180458" cy="6442909"/>
          </a:xfrm>
        </p:grpSpPr>
        <p:grpSp>
          <p:nvGrpSpPr>
            <p:cNvPr id="3093" name="Google Shape;3093;p31"/>
            <p:cNvGrpSpPr/>
            <p:nvPr/>
          </p:nvGrpSpPr>
          <p:grpSpPr>
            <a:xfrm flipH="1">
              <a:off x="-45" y="3146466"/>
              <a:ext cx="9144065" cy="2915489"/>
              <a:chOff x="-45" y="1762005"/>
              <a:chExt cx="9144065" cy="2915489"/>
            </a:xfrm>
          </p:grpSpPr>
          <p:sp>
            <p:nvSpPr>
              <p:cNvPr id="3094" name="Google Shape;3094;p31"/>
              <p:cNvSpPr/>
              <p:nvPr/>
            </p:nvSpPr>
            <p:spPr>
              <a:xfrm>
                <a:off x="-1" y="1762005"/>
                <a:ext cx="9144020" cy="2915489"/>
              </a:xfrm>
              <a:custGeom>
                <a:avLst/>
                <a:gdLst/>
                <a:ahLst/>
                <a:cxnLst/>
                <a:rect l="l" t="t" r="r" b="b"/>
                <a:pathLst>
                  <a:path w="210801" h="67212" extrusionOk="0">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5" name="Google Shape;3095;p31"/>
              <p:cNvGrpSpPr/>
              <p:nvPr/>
            </p:nvGrpSpPr>
            <p:grpSpPr>
              <a:xfrm>
                <a:off x="-45" y="2273686"/>
                <a:ext cx="9144020" cy="1930082"/>
                <a:chOff x="1062625" y="3292200"/>
                <a:chExt cx="5270025" cy="1112375"/>
              </a:xfrm>
            </p:grpSpPr>
            <p:sp>
              <p:nvSpPr>
                <p:cNvPr id="3096" name="Google Shape;3096;p31"/>
                <p:cNvSpPr/>
                <p:nvPr/>
              </p:nvSpPr>
              <p:spPr>
                <a:xfrm>
                  <a:off x="1291825" y="3292200"/>
                  <a:ext cx="61925" cy="195300"/>
                </a:xfrm>
                <a:custGeom>
                  <a:avLst/>
                  <a:gdLst/>
                  <a:ahLst/>
                  <a:cxnLst/>
                  <a:rect l="l" t="t" r="r" b="b"/>
                  <a:pathLst>
                    <a:path w="2477" h="7812" extrusionOk="0">
                      <a:moveTo>
                        <a:pt x="2119" y="1"/>
                      </a:moveTo>
                      <a:cubicBezTo>
                        <a:pt x="2119" y="36"/>
                        <a:pt x="2191" y="4311"/>
                        <a:pt x="0" y="7656"/>
                      </a:cubicBezTo>
                      <a:lnTo>
                        <a:pt x="226" y="7811"/>
                      </a:lnTo>
                      <a:cubicBezTo>
                        <a:pt x="2477" y="4382"/>
                        <a:pt x="2405" y="24"/>
                        <a:pt x="240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1"/>
                <p:cNvSpPr/>
                <p:nvPr/>
              </p:nvSpPr>
              <p:spPr>
                <a:xfrm>
                  <a:off x="1705250" y="3596400"/>
                  <a:ext cx="130400" cy="180700"/>
                </a:xfrm>
                <a:custGeom>
                  <a:avLst/>
                  <a:gdLst/>
                  <a:ahLst/>
                  <a:cxnLst/>
                  <a:rect l="l" t="t" r="r" b="b"/>
                  <a:pathLst>
                    <a:path w="5216" h="7228" extrusionOk="0">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1"/>
                <p:cNvSpPr/>
                <p:nvPr/>
              </p:nvSpPr>
              <p:spPr>
                <a:xfrm>
                  <a:off x="2055300" y="3776775"/>
                  <a:ext cx="132475" cy="100050"/>
                </a:xfrm>
                <a:custGeom>
                  <a:avLst/>
                  <a:gdLst/>
                  <a:ahLst/>
                  <a:cxnLst/>
                  <a:rect l="l" t="t" r="r" b="b"/>
                  <a:pathLst>
                    <a:path w="5299" h="4002" extrusionOk="0">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1"/>
                <p:cNvSpPr/>
                <p:nvPr/>
              </p:nvSpPr>
              <p:spPr>
                <a:xfrm>
                  <a:off x="1256100" y="4267025"/>
                  <a:ext cx="273275" cy="91100"/>
                </a:xfrm>
                <a:custGeom>
                  <a:avLst/>
                  <a:gdLst/>
                  <a:ahLst/>
                  <a:cxnLst/>
                  <a:rect l="l" t="t" r="r" b="b"/>
                  <a:pathLst>
                    <a:path w="10931" h="3644" extrusionOk="0">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1"/>
                <p:cNvSpPr/>
                <p:nvPr/>
              </p:nvSpPr>
              <p:spPr>
                <a:xfrm>
                  <a:off x="1750200" y="3837475"/>
                  <a:ext cx="399775" cy="160800"/>
                </a:xfrm>
                <a:custGeom>
                  <a:avLst/>
                  <a:gdLst/>
                  <a:ahLst/>
                  <a:cxnLst/>
                  <a:rect l="l" t="t" r="r" b="b"/>
                  <a:pathLst>
                    <a:path w="15991" h="6432" extrusionOk="0">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1"/>
                <p:cNvSpPr/>
                <p:nvPr/>
              </p:nvSpPr>
              <p:spPr>
                <a:xfrm>
                  <a:off x="1062625" y="3558950"/>
                  <a:ext cx="310475" cy="143450"/>
                </a:xfrm>
                <a:custGeom>
                  <a:avLst/>
                  <a:gdLst/>
                  <a:ahLst/>
                  <a:cxnLst/>
                  <a:rect l="l" t="t" r="r" b="b"/>
                  <a:pathLst>
                    <a:path w="12419" h="5738" extrusionOk="0">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1"/>
                <p:cNvSpPr/>
                <p:nvPr/>
              </p:nvSpPr>
              <p:spPr>
                <a:xfrm>
                  <a:off x="1304625" y="3684825"/>
                  <a:ext cx="174450" cy="93475"/>
                </a:xfrm>
                <a:custGeom>
                  <a:avLst/>
                  <a:gdLst/>
                  <a:ahLst/>
                  <a:cxnLst/>
                  <a:rect l="l" t="t" r="r" b="b"/>
                  <a:pathLst>
                    <a:path w="6978" h="3739" extrusionOk="0">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1"/>
                <p:cNvSpPr/>
                <p:nvPr/>
              </p:nvSpPr>
              <p:spPr>
                <a:xfrm>
                  <a:off x="1685025" y="4165825"/>
                  <a:ext cx="174750" cy="93475"/>
                </a:xfrm>
                <a:custGeom>
                  <a:avLst/>
                  <a:gdLst/>
                  <a:ahLst/>
                  <a:cxnLst/>
                  <a:rect l="l" t="t" r="r" b="b"/>
                  <a:pathLst>
                    <a:path w="6990" h="3739" extrusionOk="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1"/>
                <p:cNvSpPr/>
                <p:nvPr/>
              </p:nvSpPr>
              <p:spPr>
                <a:xfrm>
                  <a:off x="1062625" y="4001450"/>
                  <a:ext cx="235475" cy="162025"/>
                </a:xfrm>
                <a:custGeom>
                  <a:avLst/>
                  <a:gdLst/>
                  <a:ahLst/>
                  <a:cxnLst/>
                  <a:rect l="l" t="t" r="r" b="b"/>
                  <a:pathLst>
                    <a:path w="9419" h="6481" extrusionOk="0">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1"/>
                <p:cNvSpPr/>
                <p:nvPr/>
              </p:nvSpPr>
              <p:spPr>
                <a:xfrm>
                  <a:off x="1409700" y="4132250"/>
                  <a:ext cx="338450" cy="140150"/>
                </a:xfrm>
                <a:custGeom>
                  <a:avLst/>
                  <a:gdLst/>
                  <a:ahLst/>
                  <a:cxnLst/>
                  <a:rect l="l" t="t" r="r" b="b"/>
                  <a:pathLst>
                    <a:path w="13538" h="5606" extrusionOk="0">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1"/>
                <p:cNvSpPr/>
                <p:nvPr/>
              </p:nvSpPr>
              <p:spPr>
                <a:xfrm>
                  <a:off x="4959525" y="3895550"/>
                  <a:ext cx="152150" cy="127725"/>
                </a:xfrm>
                <a:custGeom>
                  <a:avLst/>
                  <a:gdLst/>
                  <a:ahLst/>
                  <a:cxnLst/>
                  <a:rect l="l" t="t" r="r" b="b"/>
                  <a:pathLst>
                    <a:path w="6086" h="5109" extrusionOk="0">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1"/>
                <p:cNvSpPr/>
                <p:nvPr/>
              </p:nvSpPr>
              <p:spPr>
                <a:xfrm>
                  <a:off x="4958650" y="4001950"/>
                  <a:ext cx="358700" cy="125200"/>
                </a:xfrm>
                <a:custGeom>
                  <a:avLst/>
                  <a:gdLst/>
                  <a:ahLst/>
                  <a:cxnLst/>
                  <a:rect l="l" t="t" r="r" b="b"/>
                  <a:pathLst>
                    <a:path w="14348" h="5008" extrusionOk="0">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1"/>
                <p:cNvSpPr/>
                <p:nvPr/>
              </p:nvSpPr>
              <p:spPr>
                <a:xfrm>
                  <a:off x="5919775" y="3973500"/>
                  <a:ext cx="217025" cy="46200"/>
                </a:xfrm>
                <a:custGeom>
                  <a:avLst/>
                  <a:gdLst/>
                  <a:ahLst/>
                  <a:cxnLst/>
                  <a:rect l="l" t="t" r="r" b="b"/>
                  <a:pathLst>
                    <a:path w="8681" h="1848" extrusionOk="0">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1"/>
                <p:cNvSpPr/>
                <p:nvPr/>
              </p:nvSpPr>
              <p:spPr>
                <a:xfrm>
                  <a:off x="5504250" y="3653750"/>
                  <a:ext cx="398575" cy="164725"/>
                </a:xfrm>
                <a:custGeom>
                  <a:avLst/>
                  <a:gdLst/>
                  <a:ahLst/>
                  <a:cxnLst/>
                  <a:rect l="l" t="t" r="r" b="b"/>
                  <a:pathLst>
                    <a:path w="15943" h="6589" extrusionOk="0">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1"/>
                <p:cNvSpPr/>
                <p:nvPr/>
              </p:nvSpPr>
              <p:spPr>
                <a:xfrm>
                  <a:off x="6118900" y="3342925"/>
                  <a:ext cx="151825" cy="18050"/>
                </a:xfrm>
                <a:custGeom>
                  <a:avLst/>
                  <a:gdLst/>
                  <a:ahLst/>
                  <a:cxnLst/>
                  <a:rect l="l" t="t" r="r" b="b"/>
                  <a:pathLst>
                    <a:path w="6073" h="722" extrusionOk="0">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1"/>
                <p:cNvSpPr/>
                <p:nvPr/>
              </p:nvSpPr>
              <p:spPr>
                <a:xfrm>
                  <a:off x="6029900" y="3733925"/>
                  <a:ext cx="302750" cy="243500"/>
                </a:xfrm>
                <a:custGeom>
                  <a:avLst/>
                  <a:gdLst/>
                  <a:ahLst/>
                  <a:cxnLst/>
                  <a:rect l="l" t="t" r="r" b="b"/>
                  <a:pathLst>
                    <a:path w="12110" h="9740" extrusionOk="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1"/>
                <p:cNvSpPr/>
                <p:nvPr/>
              </p:nvSpPr>
              <p:spPr>
                <a:xfrm>
                  <a:off x="5594150" y="4131075"/>
                  <a:ext cx="277725" cy="144300"/>
                </a:xfrm>
                <a:custGeom>
                  <a:avLst/>
                  <a:gdLst/>
                  <a:ahLst/>
                  <a:cxnLst/>
                  <a:rect l="l" t="t" r="r" b="b"/>
                  <a:pathLst>
                    <a:path w="11109" h="5772" extrusionOk="0">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1"/>
                <p:cNvSpPr/>
                <p:nvPr/>
              </p:nvSpPr>
              <p:spPr>
                <a:xfrm>
                  <a:off x="6049850" y="4242475"/>
                  <a:ext cx="282800" cy="162100"/>
                </a:xfrm>
                <a:custGeom>
                  <a:avLst/>
                  <a:gdLst/>
                  <a:ahLst/>
                  <a:cxnLst/>
                  <a:rect l="l" t="t" r="r" b="b"/>
                  <a:pathLst>
                    <a:path w="11312" h="6484" extrusionOk="0">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1"/>
                <p:cNvSpPr/>
                <p:nvPr/>
              </p:nvSpPr>
              <p:spPr>
                <a:xfrm>
                  <a:off x="5968900" y="4295300"/>
                  <a:ext cx="117875" cy="61650"/>
                </a:xfrm>
                <a:custGeom>
                  <a:avLst/>
                  <a:gdLst/>
                  <a:ahLst/>
                  <a:cxnLst/>
                  <a:rect l="l" t="t" r="r" b="b"/>
                  <a:pathLst>
                    <a:path w="4715" h="2466" extrusionOk="0">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1"/>
                <p:cNvSpPr/>
                <p:nvPr/>
              </p:nvSpPr>
              <p:spPr>
                <a:xfrm>
                  <a:off x="5550975" y="4130700"/>
                  <a:ext cx="117900" cy="61925"/>
                </a:xfrm>
                <a:custGeom>
                  <a:avLst/>
                  <a:gdLst/>
                  <a:ahLst/>
                  <a:cxnLst/>
                  <a:rect l="l" t="t" r="r" b="b"/>
                  <a:pathLst>
                    <a:path w="4716" h="2477" extrusionOk="0">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1"/>
                <p:cNvSpPr/>
                <p:nvPr/>
              </p:nvSpPr>
              <p:spPr>
                <a:xfrm>
                  <a:off x="5776600" y="4078600"/>
                  <a:ext cx="33075" cy="61050"/>
                </a:xfrm>
                <a:custGeom>
                  <a:avLst/>
                  <a:gdLst/>
                  <a:ahLst/>
                  <a:cxnLst/>
                  <a:rect l="l" t="t" r="r" b="b"/>
                  <a:pathLst>
                    <a:path w="1323" h="2442" extrusionOk="0">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1"/>
                <p:cNvSpPr/>
                <p:nvPr/>
              </p:nvSpPr>
              <p:spPr>
                <a:xfrm>
                  <a:off x="3053950" y="3973825"/>
                  <a:ext cx="121450" cy="181000"/>
                </a:xfrm>
                <a:custGeom>
                  <a:avLst/>
                  <a:gdLst/>
                  <a:ahLst/>
                  <a:cxnLst/>
                  <a:rect l="l" t="t" r="r" b="b"/>
                  <a:pathLst>
                    <a:path w="4858" h="7240" extrusionOk="0">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1"/>
                <p:cNvSpPr/>
                <p:nvPr/>
              </p:nvSpPr>
              <p:spPr>
                <a:xfrm>
                  <a:off x="2577400" y="3874725"/>
                  <a:ext cx="142600" cy="280100"/>
                </a:xfrm>
                <a:custGeom>
                  <a:avLst/>
                  <a:gdLst/>
                  <a:ahLst/>
                  <a:cxnLst/>
                  <a:rect l="l" t="t" r="r" b="b"/>
                  <a:pathLst>
                    <a:path w="5704" h="11204" extrusionOk="0">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1"/>
                <p:cNvSpPr/>
                <p:nvPr/>
              </p:nvSpPr>
              <p:spPr>
                <a:xfrm>
                  <a:off x="2566075" y="4147200"/>
                  <a:ext cx="328650" cy="68050"/>
                </a:xfrm>
                <a:custGeom>
                  <a:avLst/>
                  <a:gdLst/>
                  <a:ahLst/>
                  <a:cxnLst/>
                  <a:rect l="l" t="t" r="r" b="b"/>
                  <a:pathLst>
                    <a:path w="13146" h="2722" extrusionOk="0">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1"/>
                <p:cNvSpPr/>
                <p:nvPr/>
              </p:nvSpPr>
              <p:spPr>
                <a:xfrm>
                  <a:off x="2086850" y="3969875"/>
                  <a:ext cx="265825" cy="135250"/>
                </a:xfrm>
                <a:custGeom>
                  <a:avLst/>
                  <a:gdLst/>
                  <a:ahLst/>
                  <a:cxnLst/>
                  <a:rect l="l" t="t" r="r" b="b"/>
                  <a:pathLst>
                    <a:path w="10633" h="5410" extrusionOk="0">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1"/>
                <p:cNvSpPr/>
                <p:nvPr/>
              </p:nvSpPr>
              <p:spPr>
                <a:xfrm>
                  <a:off x="4647000" y="4078925"/>
                  <a:ext cx="412875" cy="244675"/>
                </a:xfrm>
                <a:custGeom>
                  <a:avLst/>
                  <a:gdLst/>
                  <a:ahLst/>
                  <a:cxnLst/>
                  <a:rect l="l" t="t" r="r" b="b"/>
                  <a:pathLst>
                    <a:path w="16515" h="9787" extrusionOk="0">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1"/>
                <p:cNvSpPr/>
                <p:nvPr/>
              </p:nvSpPr>
              <p:spPr>
                <a:xfrm>
                  <a:off x="3960900" y="4008350"/>
                  <a:ext cx="125925" cy="147075"/>
                </a:xfrm>
                <a:custGeom>
                  <a:avLst/>
                  <a:gdLst/>
                  <a:ahLst/>
                  <a:cxnLst/>
                  <a:rect l="l" t="t" r="r" b="b"/>
                  <a:pathLst>
                    <a:path w="5037" h="5883" extrusionOk="0">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1"/>
                <p:cNvSpPr/>
                <p:nvPr/>
              </p:nvSpPr>
              <p:spPr>
                <a:xfrm>
                  <a:off x="4349050" y="3978300"/>
                  <a:ext cx="174750" cy="148850"/>
                </a:xfrm>
                <a:custGeom>
                  <a:avLst/>
                  <a:gdLst/>
                  <a:ahLst/>
                  <a:cxnLst/>
                  <a:rect l="l" t="t" r="r" b="b"/>
                  <a:pathLst>
                    <a:path w="6990" h="5954" extrusionOk="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1"/>
                <p:cNvSpPr/>
                <p:nvPr/>
              </p:nvSpPr>
              <p:spPr>
                <a:xfrm>
                  <a:off x="4423450" y="4191275"/>
                  <a:ext cx="390550" cy="133225"/>
                </a:xfrm>
                <a:custGeom>
                  <a:avLst/>
                  <a:gdLst/>
                  <a:ahLst/>
                  <a:cxnLst/>
                  <a:rect l="l" t="t" r="r" b="b"/>
                  <a:pathLst>
                    <a:path w="15622" h="5329" extrusionOk="0">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1"/>
                <p:cNvSpPr/>
                <p:nvPr/>
              </p:nvSpPr>
              <p:spPr>
                <a:xfrm>
                  <a:off x="3413500" y="3986025"/>
                  <a:ext cx="72075" cy="153925"/>
                </a:xfrm>
                <a:custGeom>
                  <a:avLst/>
                  <a:gdLst/>
                  <a:ahLst/>
                  <a:cxnLst/>
                  <a:rect l="l" t="t" r="r" b="b"/>
                  <a:pathLst>
                    <a:path w="2883" h="6157" extrusionOk="0">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1"/>
                <p:cNvSpPr/>
                <p:nvPr/>
              </p:nvSpPr>
              <p:spPr>
                <a:xfrm>
                  <a:off x="3261100" y="4132950"/>
                  <a:ext cx="271500" cy="110575"/>
                </a:xfrm>
                <a:custGeom>
                  <a:avLst/>
                  <a:gdLst/>
                  <a:ahLst/>
                  <a:cxnLst/>
                  <a:rect l="l" t="t" r="r" b="b"/>
                  <a:pathLst>
                    <a:path w="10860" h="4423" extrusionOk="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27" name="Google Shape;3127;p31"/>
            <p:cNvGrpSpPr/>
            <p:nvPr/>
          </p:nvGrpSpPr>
          <p:grpSpPr>
            <a:xfrm>
              <a:off x="-1240530" y="4260369"/>
              <a:ext cx="2909282" cy="1089723"/>
              <a:chOff x="6139625" y="939075"/>
              <a:chExt cx="1818642" cy="681247"/>
            </a:xfrm>
          </p:grpSpPr>
          <p:sp>
            <p:nvSpPr>
              <p:cNvPr id="3128" name="Google Shape;3128;p31"/>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1"/>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1"/>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1"/>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2" name="Google Shape;3132;p31"/>
            <p:cNvGrpSpPr/>
            <p:nvPr/>
          </p:nvGrpSpPr>
          <p:grpSpPr>
            <a:xfrm>
              <a:off x="143618" y="4482551"/>
              <a:ext cx="2909282" cy="1089723"/>
              <a:chOff x="6139625" y="939075"/>
              <a:chExt cx="1818642" cy="681247"/>
            </a:xfrm>
          </p:grpSpPr>
          <p:sp>
            <p:nvSpPr>
              <p:cNvPr id="3133" name="Google Shape;3133;p31"/>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1"/>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1"/>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1"/>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7" name="Google Shape;3137;p31"/>
            <p:cNvGrpSpPr/>
            <p:nvPr/>
          </p:nvGrpSpPr>
          <p:grpSpPr>
            <a:xfrm>
              <a:off x="6864043" y="4440138"/>
              <a:ext cx="2909282" cy="1089723"/>
              <a:chOff x="6139625" y="939075"/>
              <a:chExt cx="1818642" cy="681247"/>
            </a:xfrm>
          </p:grpSpPr>
          <p:sp>
            <p:nvSpPr>
              <p:cNvPr id="3138" name="Google Shape;3138;p31"/>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1"/>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1"/>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1"/>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31"/>
            <p:cNvGrpSpPr/>
            <p:nvPr/>
          </p:nvGrpSpPr>
          <p:grpSpPr>
            <a:xfrm>
              <a:off x="7742468" y="4150263"/>
              <a:ext cx="2909282" cy="1089723"/>
              <a:chOff x="6139625" y="939075"/>
              <a:chExt cx="1818642" cy="681247"/>
            </a:xfrm>
          </p:grpSpPr>
          <p:sp>
            <p:nvSpPr>
              <p:cNvPr id="3143" name="Google Shape;3143;p31"/>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1"/>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1"/>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1"/>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31"/>
            <p:cNvGrpSpPr/>
            <p:nvPr/>
          </p:nvGrpSpPr>
          <p:grpSpPr>
            <a:xfrm>
              <a:off x="6334378" y="4948288"/>
              <a:ext cx="942695" cy="390401"/>
              <a:chOff x="5525375" y="1545600"/>
              <a:chExt cx="289650" cy="119950"/>
            </a:xfrm>
          </p:grpSpPr>
          <p:sp>
            <p:nvSpPr>
              <p:cNvPr id="3148" name="Google Shape;3148;p31"/>
              <p:cNvSpPr/>
              <p:nvPr/>
            </p:nvSpPr>
            <p:spPr>
              <a:xfrm>
                <a:off x="5525375" y="1545600"/>
                <a:ext cx="289650" cy="119950"/>
              </a:xfrm>
              <a:custGeom>
                <a:avLst/>
                <a:gdLst/>
                <a:ahLst/>
                <a:cxnLst/>
                <a:rect l="l" t="t" r="r" b="b"/>
                <a:pathLst>
                  <a:path w="11586" h="4798" extrusionOk="0">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1"/>
              <p:cNvSpPr/>
              <p:nvPr/>
            </p:nvSpPr>
            <p:spPr>
              <a:xfrm>
                <a:off x="5700100" y="1625025"/>
                <a:ext cx="22350" cy="29200"/>
              </a:xfrm>
              <a:custGeom>
                <a:avLst/>
                <a:gdLst/>
                <a:ahLst/>
                <a:cxnLst/>
                <a:rect l="l" t="t" r="r" b="b"/>
                <a:pathLst>
                  <a:path w="894" h="1168" extrusionOk="0">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31"/>
            <p:cNvGrpSpPr/>
            <p:nvPr/>
          </p:nvGrpSpPr>
          <p:grpSpPr>
            <a:xfrm>
              <a:off x="-1528708" y="1714420"/>
              <a:ext cx="2740512" cy="1026571"/>
              <a:chOff x="6139625" y="939075"/>
              <a:chExt cx="1818642" cy="681247"/>
            </a:xfrm>
          </p:grpSpPr>
          <p:sp>
            <p:nvSpPr>
              <p:cNvPr id="3151" name="Google Shape;3151;p31"/>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1"/>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1"/>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1"/>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5" name="Google Shape;3155;p31"/>
            <p:cNvGrpSpPr/>
            <p:nvPr/>
          </p:nvGrpSpPr>
          <p:grpSpPr>
            <a:xfrm rot="10800000">
              <a:off x="7340004" y="-380955"/>
              <a:ext cx="2740512" cy="1026571"/>
              <a:chOff x="6139625" y="939075"/>
              <a:chExt cx="1818642" cy="681247"/>
            </a:xfrm>
          </p:grpSpPr>
          <p:sp>
            <p:nvSpPr>
              <p:cNvPr id="3156" name="Google Shape;3156;p31"/>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1"/>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1"/>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1"/>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60" name="Google Shape;3160;p31"/>
          <p:cNvGrpSpPr/>
          <p:nvPr/>
        </p:nvGrpSpPr>
        <p:grpSpPr>
          <a:xfrm>
            <a:off x="181387" y="4200573"/>
            <a:ext cx="1233013" cy="785689"/>
            <a:chOff x="6197575" y="1890475"/>
            <a:chExt cx="2439195" cy="1554281"/>
          </a:xfrm>
        </p:grpSpPr>
        <p:sp>
          <p:nvSpPr>
            <p:cNvPr id="3161" name="Google Shape;3161;p31"/>
            <p:cNvSpPr/>
            <p:nvPr/>
          </p:nvSpPr>
          <p:spPr>
            <a:xfrm>
              <a:off x="6568452" y="1890475"/>
              <a:ext cx="1697879" cy="1503624"/>
            </a:xfrm>
            <a:custGeom>
              <a:avLst/>
              <a:gdLst/>
              <a:ahLst/>
              <a:cxnLst/>
              <a:rect l="l" t="t" r="r" b="b"/>
              <a:pathLst>
                <a:path w="49436" h="43780" extrusionOk="0">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1"/>
            <p:cNvSpPr/>
            <p:nvPr/>
          </p:nvSpPr>
          <p:spPr>
            <a:xfrm>
              <a:off x="6676428" y="1993919"/>
              <a:ext cx="1481952" cy="1400589"/>
            </a:xfrm>
            <a:custGeom>
              <a:avLst/>
              <a:gdLst/>
              <a:ahLst/>
              <a:cxnLst/>
              <a:rect l="l" t="t" r="r" b="b"/>
              <a:pathLst>
                <a:path w="43149" h="40780" extrusionOk="0">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1"/>
            <p:cNvSpPr/>
            <p:nvPr/>
          </p:nvSpPr>
          <p:spPr>
            <a:xfrm>
              <a:off x="6849794" y="2140292"/>
              <a:ext cx="1134793" cy="1253799"/>
            </a:xfrm>
            <a:custGeom>
              <a:avLst/>
              <a:gdLst/>
              <a:ahLst/>
              <a:cxnLst/>
              <a:rect l="l" t="t" r="r" b="b"/>
              <a:pathLst>
                <a:path w="33041" h="36506" extrusionOk="0">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1"/>
            <p:cNvSpPr/>
            <p:nvPr/>
          </p:nvSpPr>
          <p:spPr>
            <a:xfrm>
              <a:off x="6981056" y="2287112"/>
              <a:ext cx="872672" cy="1106974"/>
            </a:xfrm>
            <a:custGeom>
              <a:avLst/>
              <a:gdLst/>
              <a:ahLst/>
              <a:cxnLst/>
              <a:rect l="l" t="t" r="r" b="b"/>
              <a:pathLst>
                <a:path w="25409" h="32231" extrusionOk="0">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1"/>
            <p:cNvSpPr/>
            <p:nvPr/>
          </p:nvSpPr>
          <p:spPr>
            <a:xfrm>
              <a:off x="6197575" y="2958534"/>
              <a:ext cx="1071014" cy="486222"/>
            </a:xfrm>
            <a:custGeom>
              <a:avLst/>
              <a:gdLst/>
              <a:ahLst/>
              <a:cxnLst/>
              <a:rect l="l" t="t" r="r" b="b"/>
              <a:pathLst>
                <a:path w="31184" h="14157" extrusionOk="0">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1"/>
            <p:cNvSpPr/>
            <p:nvPr/>
          </p:nvSpPr>
          <p:spPr>
            <a:xfrm>
              <a:off x="6276497" y="3060570"/>
              <a:ext cx="910726" cy="384183"/>
            </a:xfrm>
            <a:custGeom>
              <a:avLst/>
              <a:gdLst/>
              <a:ahLst/>
              <a:cxnLst/>
              <a:rect l="l" t="t" r="r" b="b"/>
              <a:pathLst>
                <a:path w="26517" h="11186" extrusionOk="0">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1"/>
            <p:cNvSpPr/>
            <p:nvPr/>
          </p:nvSpPr>
          <p:spPr>
            <a:xfrm>
              <a:off x="7566202" y="2958534"/>
              <a:ext cx="1070568" cy="486222"/>
            </a:xfrm>
            <a:custGeom>
              <a:avLst/>
              <a:gdLst/>
              <a:ahLst/>
              <a:cxnLst/>
              <a:rect l="l" t="t" r="r" b="b"/>
              <a:pathLst>
                <a:path w="31171" h="14157" extrusionOk="0">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1"/>
            <p:cNvSpPr/>
            <p:nvPr/>
          </p:nvSpPr>
          <p:spPr>
            <a:xfrm>
              <a:off x="7647562" y="3060570"/>
              <a:ext cx="910692" cy="384183"/>
            </a:xfrm>
            <a:custGeom>
              <a:avLst/>
              <a:gdLst/>
              <a:ahLst/>
              <a:cxnLst/>
              <a:rect l="l" t="t" r="r" b="b"/>
              <a:pathLst>
                <a:path w="26516" h="11186" extrusionOk="0">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9" name="Google Shape;3169;p31"/>
          <p:cNvGrpSpPr/>
          <p:nvPr/>
        </p:nvGrpSpPr>
        <p:grpSpPr>
          <a:xfrm>
            <a:off x="8430768" y="692896"/>
            <a:ext cx="1032343" cy="1233562"/>
            <a:chOff x="3840250" y="590138"/>
            <a:chExt cx="1090350" cy="1302875"/>
          </a:xfrm>
        </p:grpSpPr>
        <p:sp>
          <p:nvSpPr>
            <p:cNvPr id="3170" name="Google Shape;3170;p31"/>
            <p:cNvSpPr/>
            <p:nvPr/>
          </p:nvSpPr>
          <p:spPr>
            <a:xfrm>
              <a:off x="3868225" y="590138"/>
              <a:ext cx="523900" cy="373575"/>
            </a:xfrm>
            <a:custGeom>
              <a:avLst/>
              <a:gdLst/>
              <a:ahLst/>
              <a:cxnLst/>
              <a:rect l="l" t="t" r="r" b="b"/>
              <a:pathLst>
                <a:path w="20956" h="14943" extrusionOk="0">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1"/>
            <p:cNvSpPr/>
            <p:nvPr/>
          </p:nvSpPr>
          <p:spPr>
            <a:xfrm>
              <a:off x="3963475" y="669913"/>
              <a:ext cx="333100" cy="237550"/>
            </a:xfrm>
            <a:custGeom>
              <a:avLst/>
              <a:gdLst/>
              <a:ahLst/>
              <a:cxnLst/>
              <a:rect l="l" t="t" r="r" b="b"/>
              <a:pathLst>
                <a:path w="13324" h="9502" extrusionOk="0">
                  <a:moveTo>
                    <a:pt x="6668" y="0"/>
                  </a:moveTo>
                  <a:cubicBezTo>
                    <a:pt x="6668" y="0"/>
                    <a:pt x="1" y="9502"/>
                    <a:pt x="6668" y="9502"/>
                  </a:cubicBezTo>
                  <a:cubicBezTo>
                    <a:pt x="13324" y="9502"/>
                    <a:pt x="6668"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1"/>
            <p:cNvSpPr/>
            <p:nvPr/>
          </p:nvSpPr>
          <p:spPr>
            <a:xfrm>
              <a:off x="4035800" y="747113"/>
              <a:ext cx="76525" cy="169300"/>
            </a:xfrm>
            <a:custGeom>
              <a:avLst/>
              <a:gdLst/>
              <a:ahLst/>
              <a:cxnLst/>
              <a:rect l="l" t="t" r="r" b="b"/>
              <a:pathLst>
                <a:path w="3061" h="6772" extrusionOk="0">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1"/>
            <p:cNvSpPr/>
            <p:nvPr/>
          </p:nvSpPr>
          <p:spPr>
            <a:xfrm>
              <a:off x="4332875" y="729438"/>
              <a:ext cx="523900" cy="373575"/>
            </a:xfrm>
            <a:custGeom>
              <a:avLst/>
              <a:gdLst/>
              <a:ahLst/>
              <a:cxnLst/>
              <a:rect l="l" t="t" r="r" b="b"/>
              <a:pathLst>
                <a:path w="20956" h="14943"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1"/>
            <p:cNvSpPr/>
            <p:nvPr/>
          </p:nvSpPr>
          <p:spPr>
            <a:xfrm>
              <a:off x="4428425" y="809213"/>
              <a:ext cx="333100" cy="237550"/>
            </a:xfrm>
            <a:custGeom>
              <a:avLst/>
              <a:gdLst/>
              <a:ahLst/>
              <a:cxnLst/>
              <a:rect l="l" t="t" r="r" b="b"/>
              <a:pathLst>
                <a:path w="13324" h="9502" extrusionOk="0">
                  <a:moveTo>
                    <a:pt x="6656" y="0"/>
                  </a:moveTo>
                  <a:cubicBezTo>
                    <a:pt x="6656" y="0"/>
                    <a:pt x="0" y="9502"/>
                    <a:pt x="6656" y="9502"/>
                  </a:cubicBezTo>
                  <a:cubicBezTo>
                    <a:pt x="13323" y="9502"/>
                    <a:pt x="6656" y="0"/>
                    <a:pt x="6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1"/>
            <p:cNvSpPr/>
            <p:nvPr/>
          </p:nvSpPr>
          <p:spPr>
            <a:xfrm>
              <a:off x="4500450" y="886438"/>
              <a:ext cx="76525" cy="169350"/>
            </a:xfrm>
            <a:custGeom>
              <a:avLst/>
              <a:gdLst/>
              <a:ahLst/>
              <a:cxnLst/>
              <a:rect l="l" t="t" r="r" b="b"/>
              <a:pathLst>
                <a:path w="3061" h="6774" extrusionOk="0">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1"/>
            <p:cNvSpPr/>
            <p:nvPr/>
          </p:nvSpPr>
          <p:spPr>
            <a:xfrm>
              <a:off x="4069450" y="1093763"/>
              <a:ext cx="523900" cy="373600"/>
            </a:xfrm>
            <a:custGeom>
              <a:avLst/>
              <a:gdLst/>
              <a:ahLst/>
              <a:cxnLst/>
              <a:rect l="l" t="t" r="r" b="b"/>
              <a:pathLst>
                <a:path w="20956" h="14944"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1"/>
            <p:cNvSpPr/>
            <p:nvPr/>
          </p:nvSpPr>
          <p:spPr>
            <a:xfrm>
              <a:off x="4165000" y="1173238"/>
              <a:ext cx="333100" cy="237550"/>
            </a:xfrm>
            <a:custGeom>
              <a:avLst/>
              <a:gdLst/>
              <a:ahLst/>
              <a:cxnLst/>
              <a:rect l="l" t="t" r="r" b="b"/>
              <a:pathLst>
                <a:path w="13324" h="9502" extrusionOk="0">
                  <a:moveTo>
                    <a:pt x="6656" y="1"/>
                  </a:moveTo>
                  <a:cubicBezTo>
                    <a:pt x="6656" y="1"/>
                    <a:pt x="0" y="9502"/>
                    <a:pt x="6656" y="9502"/>
                  </a:cubicBezTo>
                  <a:cubicBezTo>
                    <a:pt x="13323"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1"/>
            <p:cNvSpPr/>
            <p:nvPr/>
          </p:nvSpPr>
          <p:spPr>
            <a:xfrm>
              <a:off x="4237025" y="1250463"/>
              <a:ext cx="76525" cy="169500"/>
            </a:xfrm>
            <a:custGeom>
              <a:avLst/>
              <a:gdLst/>
              <a:ahLst/>
              <a:cxnLst/>
              <a:rect l="l" t="t" r="r" b="b"/>
              <a:pathLst>
                <a:path w="3061" h="6780" extrusionOk="0">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1"/>
            <p:cNvSpPr/>
            <p:nvPr/>
          </p:nvSpPr>
          <p:spPr>
            <a:xfrm>
              <a:off x="4406975" y="1291113"/>
              <a:ext cx="523625" cy="373300"/>
            </a:xfrm>
            <a:custGeom>
              <a:avLst/>
              <a:gdLst/>
              <a:ahLst/>
              <a:cxnLst/>
              <a:rect l="l" t="t" r="r" b="b"/>
              <a:pathLst>
                <a:path w="20945" h="14932" extrusionOk="0">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1"/>
            <p:cNvSpPr/>
            <p:nvPr/>
          </p:nvSpPr>
          <p:spPr>
            <a:xfrm>
              <a:off x="4502225" y="1370588"/>
              <a:ext cx="333125" cy="237550"/>
            </a:xfrm>
            <a:custGeom>
              <a:avLst/>
              <a:gdLst/>
              <a:ahLst/>
              <a:cxnLst/>
              <a:rect l="l" t="t" r="r" b="b"/>
              <a:pathLst>
                <a:path w="13325" h="9502" extrusionOk="0">
                  <a:moveTo>
                    <a:pt x="6668" y="1"/>
                  </a:moveTo>
                  <a:cubicBezTo>
                    <a:pt x="6668" y="1"/>
                    <a:pt x="1" y="9502"/>
                    <a:pt x="6668" y="9502"/>
                  </a:cubicBezTo>
                  <a:cubicBezTo>
                    <a:pt x="13324" y="9502"/>
                    <a:pt x="6668" y="1"/>
                    <a:pt x="6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1"/>
            <p:cNvSpPr/>
            <p:nvPr/>
          </p:nvSpPr>
          <p:spPr>
            <a:xfrm>
              <a:off x="4574575" y="1447813"/>
              <a:ext cx="76525" cy="169350"/>
            </a:xfrm>
            <a:custGeom>
              <a:avLst/>
              <a:gdLst/>
              <a:ahLst/>
              <a:cxnLst/>
              <a:rect l="l" t="t" r="r" b="b"/>
              <a:pathLst>
                <a:path w="3061" h="6774" extrusionOk="0">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1"/>
            <p:cNvSpPr/>
            <p:nvPr/>
          </p:nvSpPr>
          <p:spPr>
            <a:xfrm>
              <a:off x="3840250" y="1519413"/>
              <a:ext cx="523600" cy="373600"/>
            </a:xfrm>
            <a:custGeom>
              <a:avLst/>
              <a:gdLst/>
              <a:ahLst/>
              <a:cxnLst/>
              <a:rect l="l" t="t" r="r" b="b"/>
              <a:pathLst>
                <a:path w="20944" h="14944" extrusionOk="0">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1"/>
            <p:cNvSpPr/>
            <p:nvPr/>
          </p:nvSpPr>
          <p:spPr>
            <a:xfrm>
              <a:off x="3935500" y="1599188"/>
              <a:ext cx="333100" cy="237550"/>
            </a:xfrm>
            <a:custGeom>
              <a:avLst/>
              <a:gdLst/>
              <a:ahLst/>
              <a:cxnLst/>
              <a:rect l="l" t="t" r="r" b="b"/>
              <a:pathLst>
                <a:path w="13324" h="9502" extrusionOk="0">
                  <a:moveTo>
                    <a:pt x="6656" y="1"/>
                  </a:moveTo>
                  <a:cubicBezTo>
                    <a:pt x="6656" y="1"/>
                    <a:pt x="0" y="9502"/>
                    <a:pt x="6656" y="9502"/>
                  </a:cubicBezTo>
                  <a:cubicBezTo>
                    <a:pt x="13324"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1"/>
            <p:cNvSpPr/>
            <p:nvPr/>
          </p:nvSpPr>
          <p:spPr>
            <a:xfrm>
              <a:off x="4007525" y="1676388"/>
              <a:ext cx="76525" cy="169300"/>
            </a:xfrm>
            <a:custGeom>
              <a:avLst/>
              <a:gdLst/>
              <a:ahLst/>
              <a:cxnLst/>
              <a:rect l="l" t="t" r="r" b="b"/>
              <a:pathLst>
                <a:path w="3061" h="6772" extrusionOk="0">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185"/>
        <p:cNvGrpSpPr/>
        <p:nvPr/>
      </p:nvGrpSpPr>
      <p:grpSpPr>
        <a:xfrm>
          <a:off x="0" y="0"/>
          <a:ext cx="0" cy="0"/>
          <a:chOff x="0" y="0"/>
          <a:chExt cx="0" cy="0"/>
        </a:xfrm>
      </p:grpSpPr>
      <p:grpSp>
        <p:nvGrpSpPr>
          <p:cNvPr id="3186" name="Google Shape;3186;p32"/>
          <p:cNvGrpSpPr/>
          <p:nvPr/>
        </p:nvGrpSpPr>
        <p:grpSpPr>
          <a:xfrm>
            <a:off x="22" y="3965566"/>
            <a:ext cx="9143914" cy="1439744"/>
            <a:chOff x="22" y="3965566"/>
            <a:chExt cx="9143914" cy="1439744"/>
          </a:xfrm>
        </p:grpSpPr>
        <p:grpSp>
          <p:nvGrpSpPr>
            <p:cNvPr id="3187" name="Google Shape;3187;p32"/>
            <p:cNvGrpSpPr/>
            <p:nvPr/>
          </p:nvGrpSpPr>
          <p:grpSpPr>
            <a:xfrm>
              <a:off x="22" y="3965566"/>
              <a:ext cx="3735756" cy="1175806"/>
              <a:chOff x="6399850" y="1440950"/>
              <a:chExt cx="1637125" cy="515275"/>
            </a:xfrm>
          </p:grpSpPr>
          <p:sp>
            <p:nvSpPr>
              <p:cNvPr id="3188" name="Google Shape;3188;p32"/>
              <p:cNvSpPr/>
              <p:nvPr/>
            </p:nvSpPr>
            <p:spPr>
              <a:xfrm>
                <a:off x="6399850" y="1440950"/>
                <a:ext cx="1637125" cy="515275"/>
              </a:xfrm>
              <a:custGeom>
                <a:avLst/>
                <a:gdLst/>
                <a:ahLst/>
                <a:cxnLst/>
                <a:rect l="l" t="t" r="r" b="b"/>
                <a:pathLst>
                  <a:path w="65485" h="20611" extrusionOk="0">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2"/>
              <p:cNvSpPr/>
              <p:nvPr/>
            </p:nvSpPr>
            <p:spPr>
              <a:xfrm>
                <a:off x="6611775" y="1618075"/>
                <a:ext cx="87525" cy="137225"/>
              </a:xfrm>
              <a:custGeom>
                <a:avLst/>
                <a:gdLst/>
                <a:ahLst/>
                <a:cxnLst/>
                <a:rect l="l" t="t" r="r" b="b"/>
                <a:pathLst>
                  <a:path w="3501" h="5489" extrusionOk="0">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2"/>
              <p:cNvSpPr/>
              <p:nvPr/>
            </p:nvSpPr>
            <p:spPr>
              <a:xfrm>
                <a:off x="6614450" y="1738400"/>
                <a:ext cx="197075" cy="81800"/>
              </a:xfrm>
              <a:custGeom>
                <a:avLst/>
                <a:gdLst/>
                <a:ahLst/>
                <a:cxnLst/>
                <a:rect l="l" t="t" r="r" b="b"/>
                <a:pathLst>
                  <a:path w="7883" h="3272" extrusionOk="0">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2"/>
              <p:cNvSpPr/>
              <p:nvPr/>
            </p:nvSpPr>
            <p:spPr>
              <a:xfrm>
                <a:off x="7377650" y="1755275"/>
                <a:ext cx="33650" cy="109275"/>
              </a:xfrm>
              <a:custGeom>
                <a:avLst/>
                <a:gdLst/>
                <a:ahLst/>
                <a:cxnLst/>
                <a:rect l="l" t="t" r="r" b="b"/>
                <a:pathLst>
                  <a:path w="1346" h="4371" extrusionOk="0">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2"/>
              <p:cNvSpPr/>
              <p:nvPr/>
            </p:nvSpPr>
            <p:spPr>
              <a:xfrm>
                <a:off x="7338050" y="1863025"/>
                <a:ext cx="86050" cy="27725"/>
              </a:xfrm>
              <a:custGeom>
                <a:avLst/>
                <a:gdLst/>
                <a:ahLst/>
                <a:cxnLst/>
                <a:rect l="l" t="t" r="r" b="b"/>
                <a:pathLst>
                  <a:path w="3442" h="1109" extrusionOk="0">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2"/>
              <p:cNvSpPr/>
              <p:nvPr/>
            </p:nvSpPr>
            <p:spPr>
              <a:xfrm>
                <a:off x="7095750" y="1694550"/>
                <a:ext cx="96475" cy="82475"/>
              </a:xfrm>
              <a:custGeom>
                <a:avLst/>
                <a:gdLst/>
                <a:ahLst/>
                <a:cxnLst/>
                <a:rect l="l" t="t" r="r" b="b"/>
                <a:pathLst>
                  <a:path w="3859" h="3299" extrusionOk="0">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2"/>
              <p:cNvSpPr/>
              <p:nvPr/>
            </p:nvSpPr>
            <p:spPr>
              <a:xfrm>
                <a:off x="7779175" y="1832675"/>
                <a:ext cx="63125" cy="78000"/>
              </a:xfrm>
              <a:custGeom>
                <a:avLst/>
                <a:gdLst/>
                <a:ahLst/>
                <a:cxnLst/>
                <a:rect l="l" t="t" r="r" b="b"/>
                <a:pathLst>
                  <a:path w="2525" h="3120" extrusionOk="0">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5" name="Google Shape;3195;p32"/>
            <p:cNvGrpSpPr/>
            <p:nvPr/>
          </p:nvGrpSpPr>
          <p:grpSpPr>
            <a:xfrm flipH="1">
              <a:off x="111963" y="4479889"/>
              <a:ext cx="1774449" cy="664693"/>
              <a:chOff x="6139625" y="939075"/>
              <a:chExt cx="1818642" cy="681247"/>
            </a:xfrm>
          </p:grpSpPr>
          <p:sp>
            <p:nvSpPr>
              <p:cNvPr id="3196" name="Google Shape;3196;p32"/>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2"/>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2"/>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2"/>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0" name="Google Shape;3200;p32"/>
            <p:cNvGrpSpPr/>
            <p:nvPr/>
          </p:nvGrpSpPr>
          <p:grpSpPr>
            <a:xfrm flipH="1">
              <a:off x="2225221" y="4795710"/>
              <a:ext cx="879493" cy="364228"/>
              <a:chOff x="5525375" y="1545600"/>
              <a:chExt cx="289650" cy="119950"/>
            </a:xfrm>
          </p:grpSpPr>
          <p:sp>
            <p:nvSpPr>
              <p:cNvPr id="3201" name="Google Shape;3201;p32"/>
              <p:cNvSpPr/>
              <p:nvPr/>
            </p:nvSpPr>
            <p:spPr>
              <a:xfrm>
                <a:off x="5525375" y="1545600"/>
                <a:ext cx="289650" cy="119950"/>
              </a:xfrm>
              <a:custGeom>
                <a:avLst/>
                <a:gdLst/>
                <a:ahLst/>
                <a:cxnLst/>
                <a:rect l="l" t="t" r="r" b="b"/>
                <a:pathLst>
                  <a:path w="11586" h="4798" extrusionOk="0">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2"/>
              <p:cNvSpPr/>
              <p:nvPr/>
            </p:nvSpPr>
            <p:spPr>
              <a:xfrm>
                <a:off x="5700100" y="1625025"/>
                <a:ext cx="22350" cy="29200"/>
              </a:xfrm>
              <a:custGeom>
                <a:avLst/>
                <a:gdLst/>
                <a:ahLst/>
                <a:cxnLst/>
                <a:rect l="l" t="t" r="r" b="b"/>
                <a:pathLst>
                  <a:path w="894" h="1168" extrusionOk="0">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32"/>
            <p:cNvGrpSpPr/>
            <p:nvPr/>
          </p:nvGrpSpPr>
          <p:grpSpPr>
            <a:xfrm flipH="1">
              <a:off x="6868270" y="4290965"/>
              <a:ext cx="2275667" cy="852445"/>
              <a:chOff x="6139625" y="939075"/>
              <a:chExt cx="1818642" cy="681247"/>
            </a:xfrm>
          </p:grpSpPr>
          <p:sp>
            <p:nvSpPr>
              <p:cNvPr id="3204" name="Google Shape;3204;p32"/>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2"/>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2"/>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2"/>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32"/>
            <p:cNvGrpSpPr/>
            <p:nvPr/>
          </p:nvGrpSpPr>
          <p:grpSpPr>
            <a:xfrm flipH="1">
              <a:off x="5531645" y="4552865"/>
              <a:ext cx="2275667" cy="852445"/>
              <a:chOff x="6139625" y="939075"/>
              <a:chExt cx="1818642" cy="681247"/>
            </a:xfrm>
          </p:grpSpPr>
          <p:sp>
            <p:nvSpPr>
              <p:cNvPr id="3209" name="Google Shape;3209;p32"/>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2"/>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2"/>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2"/>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13" name="Google Shape;3213;p32"/>
          <p:cNvGrpSpPr/>
          <p:nvPr/>
        </p:nvGrpSpPr>
        <p:grpSpPr>
          <a:xfrm>
            <a:off x="-412607" y="155585"/>
            <a:ext cx="9804741" cy="1964846"/>
            <a:chOff x="-412607" y="155585"/>
            <a:chExt cx="9804741" cy="1964846"/>
          </a:xfrm>
        </p:grpSpPr>
        <p:grpSp>
          <p:nvGrpSpPr>
            <p:cNvPr id="3214" name="Google Shape;3214;p32"/>
            <p:cNvGrpSpPr/>
            <p:nvPr/>
          </p:nvGrpSpPr>
          <p:grpSpPr>
            <a:xfrm>
              <a:off x="-412607" y="155585"/>
              <a:ext cx="1084741" cy="1151596"/>
              <a:chOff x="742350" y="3532700"/>
              <a:chExt cx="1038825" cy="1102850"/>
            </a:xfrm>
          </p:grpSpPr>
          <p:sp>
            <p:nvSpPr>
              <p:cNvPr id="3215" name="Google Shape;3215;p32"/>
              <p:cNvSpPr/>
              <p:nvPr/>
            </p:nvSpPr>
            <p:spPr>
              <a:xfrm>
                <a:off x="921525" y="3644325"/>
                <a:ext cx="97075" cy="167900"/>
              </a:xfrm>
              <a:custGeom>
                <a:avLst/>
                <a:gdLst/>
                <a:ahLst/>
                <a:cxnLst/>
                <a:rect l="l" t="t" r="r" b="b"/>
                <a:pathLst>
                  <a:path w="3883" h="6716" extrusionOk="0">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2"/>
              <p:cNvSpPr/>
              <p:nvPr/>
            </p:nvSpPr>
            <p:spPr>
              <a:xfrm>
                <a:off x="958450" y="3532700"/>
                <a:ext cx="23525" cy="134875"/>
              </a:xfrm>
              <a:custGeom>
                <a:avLst/>
                <a:gdLst/>
                <a:ahLst/>
                <a:cxnLst/>
                <a:rect l="l" t="t" r="r" b="b"/>
                <a:pathLst>
                  <a:path w="941" h="5395" extrusionOk="0">
                    <a:moveTo>
                      <a:pt x="0" y="1"/>
                    </a:moveTo>
                    <a:lnTo>
                      <a:pt x="0" y="5394"/>
                    </a:lnTo>
                    <a:lnTo>
                      <a:pt x="941" y="5394"/>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2"/>
              <p:cNvSpPr/>
              <p:nvPr/>
            </p:nvSpPr>
            <p:spPr>
              <a:xfrm>
                <a:off x="905450" y="3556525"/>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2"/>
              <p:cNvSpPr/>
              <p:nvPr/>
            </p:nvSpPr>
            <p:spPr>
              <a:xfrm>
                <a:off x="905450" y="3556525"/>
                <a:ext cx="129525" cy="91700"/>
              </a:xfrm>
              <a:custGeom>
                <a:avLst/>
                <a:gdLst/>
                <a:ahLst/>
                <a:cxnLst/>
                <a:rect l="l" t="t" r="r" b="b"/>
                <a:pathLst>
                  <a:path w="5181" h="3668" extrusionOk="0">
                    <a:moveTo>
                      <a:pt x="489" y="0"/>
                    </a:moveTo>
                    <a:lnTo>
                      <a:pt x="1" y="810"/>
                    </a:lnTo>
                    <a:lnTo>
                      <a:pt x="4692" y="3667"/>
                    </a:lnTo>
                    <a:lnTo>
                      <a:pt x="5180" y="2870"/>
                    </a:lnTo>
                    <a:lnTo>
                      <a:pt x="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2"/>
              <p:cNvSpPr/>
              <p:nvPr/>
            </p:nvSpPr>
            <p:spPr>
              <a:xfrm>
                <a:off x="921525" y="3765175"/>
                <a:ext cx="97075" cy="167600"/>
              </a:xfrm>
              <a:custGeom>
                <a:avLst/>
                <a:gdLst/>
                <a:ahLst/>
                <a:cxnLst/>
                <a:rect l="l" t="t" r="r" b="b"/>
                <a:pathLst>
                  <a:path w="3883" h="6704" extrusionOk="0">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2"/>
              <p:cNvSpPr/>
              <p:nvPr/>
            </p:nvSpPr>
            <p:spPr>
              <a:xfrm>
                <a:off x="958450" y="3909250"/>
                <a:ext cx="23525" cy="135150"/>
              </a:xfrm>
              <a:custGeom>
                <a:avLst/>
                <a:gdLst/>
                <a:ahLst/>
                <a:cxnLst/>
                <a:rect l="l" t="t" r="r" b="b"/>
                <a:pathLst>
                  <a:path w="941" h="5406" extrusionOk="0">
                    <a:moveTo>
                      <a:pt x="0" y="0"/>
                    </a:moveTo>
                    <a:lnTo>
                      <a:pt x="0" y="5406"/>
                    </a:lnTo>
                    <a:lnTo>
                      <a:pt x="941" y="5406"/>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2"/>
              <p:cNvSpPr/>
              <p:nvPr/>
            </p:nvSpPr>
            <p:spPr>
              <a:xfrm>
                <a:off x="905450" y="3928600"/>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2"/>
              <p:cNvSpPr/>
              <p:nvPr/>
            </p:nvSpPr>
            <p:spPr>
              <a:xfrm>
                <a:off x="905150" y="3928600"/>
                <a:ext cx="129825" cy="91700"/>
              </a:xfrm>
              <a:custGeom>
                <a:avLst/>
                <a:gdLst/>
                <a:ahLst/>
                <a:cxnLst/>
                <a:rect l="l" t="t" r="r" b="b"/>
                <a:pathLst>
                  <a:path w="5193" h="3668" extrusionOk="0">
                    <a:moveTo>
                      <a:pt x="501" y="0"/>
                    </a:moveTo>
                    <a:lnTo>
                      <a:pt x="1" y="810"/>
                    </a:lnTo>
                    <a:lnTo>
                      <a:pt x="4692" y="3667"/>
                    </a:lnTo>
                    <a:lnTo>
                      <a:pt x="5192" y="2869"/>
                    </a:lnTo>
                    <a:lnTo>
                      <a:pt x="5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2"/>
              <p:cNvSpPr/>
              <p:nvPr/>
            </p:nvSpPr>
            <p:spPr>
              <a:xfrm>
                <a:off x="845025" y="3716350"/>
                <a:ext cx="145300" cy="83975"/>
              </a:xfrm>
              <a:custGeom>
                <a:avLst/>
                <a:gdLst/>
                <a:ahLst/>
                <a:cxnLst/>
                <a:rect l="l" t="t" r="r" b="b"/>
                <a:pathLst>
                  <a:path w="5812" h="3359" extrusionOk="0">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2"/>
              <p:cNvSpPr/>
              <p:nvPr/>
            </p:nvSpPr>
            <p:spPr>
              <a:xfrm>
                <a:off x="742650" y="3650575"/>
                <a:ext cx="128600" cy="87825"/>
              </a:xfrm>
              <a:custGeom>
                <a:avLst/>
                <a:gdLst/>
                <a:ahLst/>
                <a:cxnLst/>
                <a:rect l="l" t="t" r="r" b="b"/>
                <a:pathLst>
                  <a:path w="5144" h="3513" extrusionOk="0">
                    <a:moveTo>
                      <a:pt x="464" y="1"/>
                    </a:moveTo>
                    <a:lnTo>
                      <a:pt x="0" y="810"/>
                    </a:lnTo>
                    <a:lnTo>
                      <a:pt x="4679" y="3513"/>
                    </a:lnTo>
                    <a:lnTo>
                      <a:pt x="5144" y="2691"/>
                    </a:lnTo>
                    <a:lnTo>
                      <a:pt x="4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2"/>
              <p:cNvSpPr/>
              <p:nvPr/>
            </p:nvSpPr>
            <p:spPr>
              <a:xfrm>
                <a:off x="795625" y="3626475"/>
                <a:ext cx="26800" cy="137825"/>
              </a:xfrm>
              <a:custGeom>
                <a:avLst/>
                <a:gdLst/>
                <a:ahLst/>
                <a:cxnLst/>
                <a:rect l="l" t="t" r="r" b="b"/>
                <a:pathLst>
                  <a:path w="1072" h="5513" extrusionOk="0">
                    <a:moveTo>
                      <a:pt x="941" y="0"/>
                    </a:moveTo>
                    <a:lnTo>
                      <a:pt x="0" y="24"/>
                    </a:lnTo>
                    <a:lnTo>
                      <a:pt x="131" y="5513"/>
                    </a:lnTo>
                    <a:lnTo>
                      <a:pt x="1072" y="5501"/>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2"/>
              <p:cNvSpPr/>
              <p:nvPr/>
            </p:nvSpPr>
            <p:spPr>
              <a:xfrm>
                <a:off x="743225" y="3652075"/>
                <a:ext cx="131900" cy="86625"/>
              </a:xfrm>
              <a:custGeom>
                <a:avLst/>
                <a:gdLst/>
                <a:ahLst/>
                <a:cxnLst/>
                <a:rect l="l" t="t" r="r" b="b"/>
                <a:pathLst>
                  <a:path w="5276" h="3465" extrusionOk="0">
                    <a:moveTo>
                      <a:pt x="4823" y="0"/>
                    </a:moveTo>
                    <a:lnTo>
                      <a:pt x="1" y="2631"/>
                    </a:lnTo>
                    <a:lnTo>
                      <a:pt x="453" y="3465"/>
                    </a:lnTo>
                    <a:lnTo>
                      <a:pt x="5275" y="822"/>
                    </a:lnTo>
                    <a:lnTo>
                      <a:pt x="48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2"/>
              <p:cNvSpPr/>
              <p:nvPr/>
            </p:nvSpPr>
            <p:spPr>
              <a:xfrm>
                <a:off x="949800" y="3776775"/>
                <a:ext cx="145000" cy="83975"/>
              </a:xfrm>
              <a:custGeom>
                <a:avLst/>
                <a:gdLst/>
                <a:ahLst/>
                <a:cxnLst/>
                <a:rect l="l" t="t" r="r" b="b"/>
                <a:pathLst>
                  <a:path w="5800" h="3359" extrusionOk="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2"/>
              <p:cNvSpPr/>
              <p:nvPr/>
            </p:nvSpPr>
            <p:spPr>
              <a:xfrm>
                <a:off x="1068875" y="3838700"/>
                <a:ext cx="128600" cy="87825"/>
              </a:xfrm>
              <a:custGeom>
                <a:avLst/>
                <a:gdLst/>
                <a:ahLst/>
                <a:cxnLst/>
                <a:rect l="l" t="t" r="r" b="b"/>
                <a:pathLst>
                  <a:path w="5144" h="3513" extrusionOk="0">
                    <a:moveTo>
                      <a:pt x="477" y="0"/>
                    </a:moveTo>
                    <a:lnTo>
                      <a:pt x="0" y="810"/>
                    </a:lnTo>
                    <a:lnTo>
                      <a:pt x="4680" y="3513"/>
                    </a:lnTo>
                    <a:lnTo>
                      <a:pt x="5144" y="2703"/>
                    </a:lnTo>
                    <a:lnTo>
                      <a:pt x="4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2"/>
              <p:cNvSpPr/>
              <p:nvPr/>
            </p:nvSpPr>
            <p:spPr>
              <a:xfrm>
                <a:off x="1117975" y="3812500"/>
                <a:ext cx="26825" cy="137850"/>
              </a:xfrm>
              <a:custGeom>
                <a:avLst/>
                <a:gdLst/>
                <a:ahLst/>
                <a:cxnLst/>
                <a:rect l="l" t="t" r="r" b="b"/>
                <a:pathLst>
                  <a:path w="1073" h="5514" extrusionOk="0">
                    <a:moveTo>
                      <a:pt x="941" y="1"/>
                    </a:moveTo>
                    <a:lnTo>
                      <a:pt x="1" y="24"/>
                    </a:lnTo>
                    <a:lnTo>
                      <a:pt x="132" y="5513"/>
                    </a:lnTo>
                    <a:lnTo>
                      <a:pt x="1072" y="5489"/>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2"/>
              <p:cNvSpPr/>
              <p:nvPr/>
            </p:nvSpPr>
            <p:spPr>
              <a:xfrm>
                <a:off x="1065300" y="3838100"/>
                <a:ext cx="131875" cy="86650"/>
              </a:xfrm>
              <a:custGeom>
                <a:avLst/>
                <a:gdLst/>
                <a:ahLst/>
                <a:cxnLst/>
                <a:rect l="l" t="t" r="r" b="b"/>
                <a:pathLst>
                  <a:path w="5275" h="3466" extrusionOk="0">
                    <a:moveTo>
                      <a:pt x="4834" y="1"/>
                    </a:moveTo>
                    <a:lnTo>
                      <a:pt x="0" y="2632"/>
                    </a:lnTo>
                    <a:lnTo>
                      <a:pt x="453" y="3465"/>
                    </a:lnTo>
                    <a:lnTo>
                      <a:pt x="5275" y="822"/>
                    </a:lnTo>
                    <a:lnTo>
                      <a:pt x="4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2"/>
              <p:cNvSpPr/>
              <p:nvPr/>
            </p:nvSpPr>
            <p:spPr>
              <a:xfrm>
                <a:off x="950100" y="3716350"/>
                <a:ext cx="145000" cy="83975"/>
              </a:xfrm>
              <a:custGeom>
                <a:avLst/>
                <a:gdLst/>
                <a:ahLst/>
                <a:cxnLst/>
                <a:rect l="l" t="t" r="r" b="b"/>
                <a:pathLst>
                  <a:path w="5800" h="3359" extrusionOk="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2"/>
              <p:cNvSpPr/>
              <p:nvPr/>
            </p:nvSpPr>
            <p:spPr>
              <a:xfrm>
                <a:off x="1068575" y="3650575"/>
                <a:ext cx="128900" cy="87825"/>
              </a:xfrm>
              <a:custGeom>
                <a:avLst/>
                <a:gdLst/>
                <a:ahLst/>
                <a:cxnLst/>
                <a:rect l="l" t="t" r="r" b="b"/>
                <a:pathLst>
                  <a:path w="5156" h="3513" extrusionOk="0">
                    <a:moveTo>
                      <a:pt x="4680" y="1"/>
                    </a:moveTo>
                    <a:lnTo>
                      <a:pt x="0" y="2703"/>
                    </a:lnTo>
                    <a:lnTo>
                      <a:pt x="477" y="3513"/>
                    </a:lnTo>
                    <a:lnTo>
                      <a:pt x="5156" y="810"/>
                    </a:lnTo>
                    <a:lnTo>
                      <a:pt x="46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2"/>
              <p:cNvSpPr/>
              <p:nvPr/>
            </p:nvSpPr>
            <p:spPr>
              <a:xfrm>
                <a:off x="1065300" y="3652075"/>
                <a:ext cx="131875" cy="86625"/>
              </a:xfrm>
              <a:custGeom>
                <a:avLst/>
                <a:gdLst/>
                <a:ahLst/>
                <a:cxnLst/>
                <a:rect l="l" t="t" r="r" b="b"/>
                <a:pathLst>
                  <a:path w="5275" h="3465" extrusionOk="0">
                    <a:moveTo>
                      <a:pt x="453" y="0"/>
                    </a:moveTo>
                    <a:lnTo>
                      <a:pt x="0" y="834"/>
                    </a:lnTo>
                    <a:lnTo>
                      <a:pt x="4823" y="3465"/>
                    </a:lnTo>
                    <a:lnTo>
                      <a:pt x="5275" y="2643"/>
                    </a:lnTo>
                    <a:lnTo>
                      <a:pt x="4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2"/>
              <p:cNvSpPr/>
              <p:nvPr/>
            </p:nvSpPr>
            <p:spPr>
              <a:xfrm>
                <a:off x="1117675" y="3626475"/>
                <a:ext cx="26825" cy="137825"/>
              </a:xfrm>
              <a:custGeom>
                <a:avLst/>
                <a:gdLst/>
                <a:ahLst/>
                <a:cxnLst/>
                <a:rect l="l" t="t" r="r" b="b"/>
                <a:pathLst>
                  <a:path w="1073" h="5513" extrusionOk="0">
                    <a:moveTo>
                      <a:pt x="132" y="0"/>
                    </a:moveTo>
                    <a:lnTo>
                      <a:pt x="1" y="5489"/>
                    </a:lnTo>
                    <a:lnTo>
                      <a:pt x="942" y="5513"/>
                    </a:lnTo>
                    <a:lnTo>
                      <a:pt x="1073" y="24"/>
                    </a:lnTo>
                    <a:lnTo>
                      <a:pt x="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2"/>
              <p:cNvSpPr/>
              <p:nvPr/>
            </p:nvSpPr>
            <p:spPr>
              <a:xfrm>
                <a:off x="845325" y="3776775"/>
                <a:ext cx="145000" cy="83975"/>
              </a:xfrm>
              <a:custGeom>
                <a:avLst/>
                <a:gdLst/>
                <a:ahLst/>
                <a:cxnLst/>
                <a:rect l="l" t="t" r="r" b="b"/>
                <a:pathLst>
                  <a:path w="5800" h="3359" extrusionOk="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2"/>
              <p:cNvSpPr/>
              <p:nvPr/>
            </p:nvSpPr>
            <p:spPr>
              <a:xfrm>
                <a:off x="742350" y="3839000"/>
                <a:ext cx="128900" cy="87825"/>
              </a:xfrm>
              <a:custGeom>
                <a:avLst/>
                <a:gdLst/>
                <a:ahLst/>
                <a:cxnLst/>
                <a:rect l="l" t="t" r="r" b="b"/>
                <a:pathLst>
                  <a:path w="5156" h="3513" extrusionOk="0">
                    <a:moveTo>
                      <a:pt x="4679" y="0"/>
                    </a:moveTo>
                    <a:lnTo>
                      <a:pt x="0" y="2691"/>
                    </a:lnTo>
                    <a:lnTo>
                      <a:pt x="476" y="3513"/>
                    </a:lnTo>
                    <a:lnTo>
                      <a:pt x="5156" y="810"/>
                    </a:lnTo>
                    <a:lnTo>
                      <a:pt x="4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2"/>
              <p:cNvSpPr/>
              <p:nvPr/>
            </p:nvSpPr>
            <p:spPr>
              <a:xfrm>
                <a:off x="742950" y="3838100"/>
                <a:ext cx="131875" cy="86650"/>
              </a:xfrm>
              <a:custGeom>
                <a:avLst/>
                <a:gdLst/>
                <a:ahLst/>
                <a:cxnLst/>
                <a:rect l="l" t="t" r="r" b="b"/>
                <a:pathLst>
                  <a:path w="5275" h="3466" extrusionOk="0">
                    <a:moveTo>
                      <a:pt x="452" y="1"/>
                    </a:moveTo>
                    <a:lnTo>
                      <a:pt x="0" y="834"/>
                    </a:lnTo>
                    <a:lnTo>
                      <a:pt x="4834" y="3465"/>
                    </a:lnTo>
                    <a:lnTo>
                      <a:pt x="5274" y="2644"/>
                    </a:lnTo>
                    <a:lnTo>
                      <a:pt x="4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2"/>
              <p:cNvSpPr/>
              <p:nvPr/>
            </p:nvSpPr>
            <p:spPr>
              <a:xfrm>
                <a:off x="795625" y="3812500"/>
                <a:ext cx="26800" cy="137850"/>
              </a:xfrm>
              <a:custGeom>
                <a:avLst/>
                <a:gdLst/>
                <a:ahLst/>
                <a:cxnLst/>
                <a:rect l="l" t="t" r="r" b="b"/>
                <a:pathLst>
                  <a:path w="1072" h="5514" extrusionOk="0">
                    <a:moveTo>
                      <a:pt x="131" y="1"/>
                    </a:moveTo>
                    <a:lnTo>
                      <a:pt x="0" y="5489"/>
                    </a:lnTo>
                    <a:lnTo>
                      <a:pt x="941" y="5513"/>
                    </a:lnTo>
                    <a:lnTo>
                      <a:pt x="1072" y="24"/>
                    </a:lnTo>
                    <a:lnTo>
                      <a:pt x="1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2"/>
              <p:cNvSpPr/>
              <p:nvPr/>
            </p:nvSpPr>
            <p:spPr>
              <a:xfrm>
                <a:off x="1500775" y="3847025"/>
                <a:ext cx="93175" cy="160775"/>
              </a:xfrm>
              <a:custGeom>
                <a:avLst/>
                <a:gdLst/>
                <a:ahLst/>
                <a:cxnLst/>
                <a:rect l="l" t="t" r="r" b="b"/>
                <a:pathLst>
                  <a:path w="3727" h="6431" extrusionOk="0">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2"/>
              <p:cNvSpPr/>
              <p:nvPr/>
            </p:nvSpPr>
            <p:spPr>
              <a:xfrm>
                <a:off x="1563275" y="3744050"/>
                <a:ext cx="61650" cy="136350"/>
              </a:xfrm>
              <a:custGeom>
                <a:avLst/>
                <a:gdLst/>
                <a:ahLst/>
                <a:cxnLst/>
                <a:rect l="l" t="t" r="r" b="b"/>
                <a:pathLst>
                  <a:path w="2466" h="5454" extrusionOk="0">
                    <a:moveTo>
                      <a:pt x="1560" y="0"/>
                    </a:moveTo>
                    <a:lnTo>
                      <a:pt x="1" y="5179"/>
                    </a:lnTo>
                    <a:lnTo>
                      <a:pt x="894" y="5453"/>
                    </a:lnTo>
                    <a:lnTo>
                      <a:pt x="2465" y="262"/>
                    </a:lnTo>
                    <a:lnTo>
                      <a:pt x="15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2"/>
              <p:cNvSpPr/>
              <p:nvPr/>
            </p:nvSpPr>
            <p:spPr>
              <a:xfrm>
                <a:off x="1513875" y="3778275"/>
                <a:ext cx="138725" cy="57475"/>
              </a:xfrm>
              <a:custGeom>
                <a:avLst/>
                <a:gdLst/>
                <a:ahLst/>
                <a:cxnLst/>
                <a:rect l="l" t="t" r="r" b="b"/>
                <a:pathLst>
                  <a:path w="5549" h="2299" extrusionOk="0">
                    <a:moveTo>
                      <a:pt x="5310" y="0"/>
                    </a:moveTo>
                    <a:lnTo>
                      <a:pt x="0" y="1393"/>
                    </a:lnTo>
                    <a:lnTo>
                      <a:pt x="238" y="2298"/>
                    </a:lnTo>
                    <a:lnTo>
                      <a:pt x="5549" y="905"/>
                    </a:lnTo>
                    <a:lnTo>
                      <a:pt x="53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2"/>
              <p:cNvSpPr/>
              <p:nvPr/>
            </p:nvSpPr>
            <p:spPr>
              <a:xfrm>
                <a:off x="1528450" y="3748200"/>
                <a:ext cx="109275" cy="117900"/>
              </a:xfrm>
              <a:custGeom>
                <a:avLst/>
                <a:gdLst/>
                <a:ahLst/>
                <a:cxnLst/>
                <a:rect l="l" t="t" r="r" b="b"/>
                <a:pathLst>
                  <a:path w="4371" h="4716" extrusionOk="0">
                    <a:moveTo>
                      <a:pt x="691" y="1"/>
                    </a:moveTo>
                    <a:lnTo>
                      <a:pt x="1" y="620"/>
                    </a:lnTo>
                    <a:lnTo>
                      <a:pt x="3668" y="4716"/>
                    </a:lnTo>
                    <a:lnTo>
                      <a:pt x="4370" y="4085"/>
                    </a:lnTo>
                    <a:lnTo>
                      <a:pt x="6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2"/>
              <p:cNvSpPr/>
              <p:nvPr/>
            </p:nvSpPr>
            <p:spPr>
              <a:xfrm>
                <a:off x="1465950" y="3962825"/>
                <a:ext cx="93175" cy="160750"/>
              </a:xfrm>
              <a:custGeom>
                <a:avLst/>
                <a:gdLst/>
                <a:ahLst/>
                <a:cxnLst/>
                <a:rect l="l" t="t" r="r" b="b"/>
                <a:pathLst>
                  <a:path w="3727" h="6430" extrusionOk="0">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2"/>
              <p:cNvSpPr/>
              <p:nvPr/>
            </p:nvSpPr>
            <p:spPr>
              <a:xfrm>
                <a:off x="1445100" y="4097950"/>
                <a:ext cx="61350" cy="136050"/>
              </a:xfrm>
              <a:custGeom>
                <a:avLst/>
                <a:gdLst/>
                <a:ahLst/>
                <a:cxnLst/>
                <a:rect l="l" t="t" r="r" b="b"/>
                <a:pathLst>
                  <a:path w="2454" h="5442" extrusionOk="0">
                    <a:moveTo>
                      <a:pt x="1549" y="1"/>
                    </a:moveTo>
                    <a:lnTo>
                      <a:pt x="1" y="5168"/>
                    </a:lnTo>
                    <a:lnTo>
                      <a:pt x="906" y="5442"/>
                    </a:lnTo>
                    <a:lnTo>
                      <a:pt x="2454" y="263"/>
                    </a:lnTo>
                    <a:lnTo>
                      <a:pt x="15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2"/>
              <p:cNvSpPr/>
              <p:nvPr/>
            </p:nvSpPr>
            <p:spPr>
              <a:xfrm>
                <a:off x="1407000" y="4134575"/>
                <a:ext cx="138750" cy="57750"/>
              </a:xfrm>
              <a:custGeom>
                <a:avLst/>
                <a:gdLst/>
                <a:ahLst/>
                <a:cxnLst/>
                <a:rect l="l" t="t" r="r" b="b"/>
                <a:pathLst>
                  <a:path w="5550" h="2310" extrusionOk="0">
                    <a:moveTo>
                      <a:pt x="5311" y="0"/>
                    </a:moveTo>
                    <a:lnTo>
                      <a:pt x="1" y="1393"/>
                    </a:lnTo>
                    <a:lnTo>
                      <a:pt x="239" y="2310"/>
                    </a:lnTo>
                    <a:lnTo>
                      <a:pt x="5549" y="905"/>
                    </a:lnTo>
                    <a:lnTo>
                      <a:pt x="5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2"/>
              <p:cNvSpPr/>
              <p:nvPr/>
            </p:nvSpPr>
            <p:spPr>
              <a:xfrm>
                <a:off x="1421600" y="4104500"/>
                <a:ext cx="109250" cy="117900"/>
              </a:xfrm>
              <a:custGeom>
                <a:avLst/>
                <a:gdLst/>
                <a:ahLst/>
                <a:cxnLst/>
                <a:rect l="l" t="t" r="r" b="b"/>
                <a:pathLst>
                  <a:path w="4370" h="4716" extrusionOk="0">
                    <a:moveTo>
                      <a:pt x="703" y="1"/>
                    </a:moveTo>
                    <a:lnTo>
                      <a:pt x="0" y="632"/>
                    </a:lnTo>
                    <a:lnTo>
                      <a:pt x="3679" y="4716"/>
                    </a:lnTo>
                    <a:lnTo>
                      <a:pt x="4370" y="4096"/>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2"/>
              <p:cNvSpPr/>
              <p:nvPr/>
            </p:nvSpPr>
            <p:spPr>
              <a:xfrm>
                <a:off x="1430525" y="3880375"/>
                <a:ext cx="115225" cy="122050"/>
              </a:xfrm>
              <a:custGeom>
                <a:avLst/>
                <a:gdLst/>
                <a:ahLst/>
                <a:cxnLst/>
                <a:rect l="l" t="t" r="r" b="b"/>
                <a:pathLst>
                  <a:path w="4609" h="4882" extrusionOk="0">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2"/>
              <p:cNvSpPr/>
              <p:nvPr/>
            </p:nvSpPr>
            <p:spPr>
              <a:xfrm>
                <a:off x="1345400" y="3791075"/>
                <a:ext cx="109850" cy="114625"/>
              </a:xfrm>
              <a:custGeom>
                <a:avLst/>
                <a:gdLst/>
                <a:ahLst/>
                <a:cxnLst/>
                <a:rect l="l" t="t" r="r" b="b"/>
                <a:pathLst>
                  <a:path w="4394" h="4585" extrusionOk="0">
                    <a:moveTo>
                      <a:pt x="691" y="0"/>
                    </a:moveTo>
                    <a:lnTo>
                      <a:pt x="0" y="655"/>
                    </a:lnTo>
                    <a:lnTo>
                      <a:pt x="3715" y="4584"/>
                    </a:lnTo>
                    <a:lnTo>
                      <a:pt x="4394" y="3941"/>
                    </a:lnTo>
                    <a:lnTo>
                      <a:pt x="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2"/>
              <p:cNvSpPr/>
              <p:nvPr/>
            </p:nvSpPr>
            <p:spPr>
              <a:xfrm>
                <a:off x="1372475" y="3780350"/>
                <a:ext cx="58975" cy="138750"/>
              </a:xfrm>
              <a:custGeom>
                <a:avLst/>
                <a:gdLst/>
                <a:ahLst/>
                <a:cxnLst/>
                <a:rect l="l" t="t" r="r" b="b"/>
                <a:pathLst>
                  <a:path w="2359" h="5550" extrusionOk="0">
                    <a:moveTo>
                      <a:pt x="1453" y="1"/>
                    </a:moveTo>
                    <a:lnTo>
                      <a:pt x="1" y="5299"/>
                    </a:lnTo>
                    <a:lnTo>
                      <a:pt x="906"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2"/>
              <p:cNvSpPr/>
              <p:nvPr/>
            </p:nvSpPr>
            <p:spPr>
              <a:xfrm>
                <a:off x="1332600" y="3824100"/>
                <a:ext cx="139325" cy="51525"/>
              </a:xfrm>
              <a:custGeom>
                <a:avLst/>
                <a:gdLst/>
                <a:ahLst/>
                <a:cxnLst/>
                <a:rect l="l" t="t" r="r" b="b"/>
                <a:pathLst>
                  <a:path w="5573" h="2061" extrusionOk="0">
                    <a:moveTo>
                      <a:pt x="5370" y="1"/>
                    </a:moveTo>
                    <a:lnTo>
                      <a:pt x="0" y="1144"/>
                    </a:lnTo>
                    <a:lnTo>
                      <a:pt x="191" y="2061"/>
                    </a:lnTo>
                    <a:lnTo>
                      <a:pt x="5572" y="918"/>
                    </a:lnTo>
                    <a:lnTo>
                      <a:pt x="5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2"/>
              <p:cNvSpPr/>
              <p:nvPr/>
            </p:nvSpPr>
            <p:spPr>
              <a:xfrm>
                <a:off x="1513575" y="3968175"/>
                <a:ext cx="115200" cy="122075"/>
              </a:xfrm>
              <a:custGeom>
                <a:avLst/>
                <a:gdLst/>
                <a:ahLst/>
                <a:cxnLst/>
                <a:rect l="l" t="t" r="r" b="b"/>
                <a:pathLst>
                  <a:path w="4608" h="4883" extrusionOk="0">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2"/>
              <p:cNvSpPr/>
              <p:nvPr/>
            </p:nvSpPr>
            <p:spPr>
              <a:xfrm>
                <a:off x="1604050" y="4065225"/>
                <a:ext cx="109875" cy="114300"/>
              </a:xfrm>
              <a:custGeom>
                <a:avLst/>
                <a:gdLst/>
                <a:ahLst/>
                <a:cxnLst/>
                <a:rect l="l" t="t" r="r" b="b"/>
                <a:pathLst>
                  <a:path w="4395" h="4572" extrusionOk="0">
                    <a:moveTo>
                      <a:pt x="679" y="0"/>
                    </a:moveTo>
                    <a:lnTo>
                      <a:pt x="1" y="643"/>
                    </a:lnTo>
                    <a:lnTo>
                      <a:pt x="3704" y="4572"/>
                    </a:lnTo>
                    <a:lnTo>
                      <a:pt x="4394" y="3929"/>
                    </a:lnTo>
                    <a:lnTo>
                      <a:pt x="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2"/>
              <p:cNvSpPr/>
              <p:nvPr/>
            </p:nvSpPr>
            <p:spPr>
              <a:xfrm>
                <a:off x="1627875" y="4050925"/>
                <a:ext cx="58950" cy="138725"/>
              </a:xfrm>
              <a:custGeom>
                <a:avLst/>
                <a:gdLst/>
                <a:ahLst/>
                <a:cxnLst/>
                <a:rect l="l" t="t" r="r" b="b"/>
                <a:pathLst>
                  <a:path w="2358" h="5549" extrusionOk="0">
                    <a:moveTo>
                      <a:pt x="1453" y="1"/>
                    </a:moveTo>
                    <a:lnTo>
                      <a:pt x="0" y="5299"/>
                    </a:lnTo>
                    <a:lnTo>
                      <a:pt x="905"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2"/>
              <p:cNvSpPr/>
              <p:nvPr/>
            </p:nvSpPr>
            <p:spPr>
              <a:xfrm>
                <a:off x="1587975" y="4094675"/>
                <a:ext cx="139325" cy="51525"/>
              </a:xfrm>
              <a:custGeom>
                <a:avLst/>
                <a:gdLst/>
                <a:ahLst/>
                <a:cxnLst/>
                <a:rect l="l" t="t" r="r" b="b"/>
                <a:pathLst>
                  <a:path w="5573" h="2061" extrusionOk="0">
                    <a:moveTo>
                      <a:pt x="5371" y="1"/>
                    </a:moveTo>
                    <a:lnTo>
                      <a:pt x="1" y="1144"/>
                    </a:lnTo>
                    <a:lnTo>
                      <a:pt x="191" y="2061"/>
                    </a:lnTo>
                    <a:lnTo>
                      <a:pt x="5573" y="918"/>
                    </a:lnTo>
                    <a:lnTo>
                      <a:pt x="53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2"/>
              <p:cNvSpPr/>
              <p:nvPr/>
            </p:nvSpPr>
            <p:spPr>
              <a:xfrm>
                <a:off x="1507025" y="3924125"/>
                <a:ext cx="163125" cy="94375"/>
              </a:xfrm>
              <a:custGeom>
                <a:avLst/>
                <a:gdLst/>
                <a:ahLst/>
                <a:cxnLst/>
                <a:rect l="l" t="t" r="r" b="b"/>
                <a:pathLst>
                  <a:path w="6525" h="3775" extrusionOk="0">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2"/>
              <p:cNvSpPr/>
              <p:nvPr/>
            </p:nvSpPr>
            <p:spPr>
              <a:xfrm>
                <a:off x="1644550" y="3914900"/>
                <a:ext cx="136625" cy="54200"/>
              </a:xfrm>
              <a:custGeom>
                <a:avLst/>
                <a:gdLst/>
                <a:ahLst/>
                <a:cxnLst/>
                <a:rect l="l" t="t" r="r" b="b"/>
                <a:pathLst>
                  <a:path w="5465" h="2168" extrusionOk="0">
                    <a:moveTo>
                      <a:pt x="5251" y="0"/>
                    </a:moveTo>
                    <a:lnTo>
                      <a:pt x="0" y="1251"/>
                    </a:lnTo>
                    <a:lnTo>
                      <a:pt x="214" y="2167"/>
                    </a:lnTo>
                    <a:lnTo>
                      <a:pt x="5465" y="917"/>
                    </a:lnTo>
                    <a:lnTo>
                      <a:pt x="52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2"/>
              <p:cNvSpPr/>
              <p:nvPr/>
            </p:nvSpPr>
            <p:spPr>
              <a:xfrm>
                <a:off x="1654075" y="3885425"/>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2"/>
              <p:cNvSpPr/>
              <p:nvPr/>
            </p:nvSpPr>
            <p:spPr>
              <a:xfrm>
                <a:off x="1678175" y="3873525"/>
                <a:ext cx="64900" cy="137825"/>
              </a:xfrm>
              <a:custGeom>
                <a:avLst/>
                <a:gdLst/>
                <a:ahLst/>
                <a:cxnLst/>
                <a:rect l="l" t="t" r="r" b="b"/>
                <a:pathLst>
                  <a:path w="2596" h="5513" extrusionOk="0">
                    <a:moveTo>
                      <a:pt x="1703" y="0"/>
                    </a:moveTo>
                    <a:lnTo>
                      <a:pt x="0" y="5227"/>
                    </a:lnTo>
                    <a:lnTo>
                      <a:pt x="893" y="5513"/>
                    </a:lnTo>
                    <a:lnTo>
                      <a:pt x="2596" y="298"/>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2"/>
              <p:cNvSpPr/>
              <p:nvPr/>
            </p:nvSpPr>
            <p:spPr>
              <a:xfrm>
                <a:off x="1389450" y="3951800"/>
                <a:ext cx="163125" cy="94675"/>
              </a:xfrm>
              <a:custGeom>
                <a:avLst/>
                <a:gdLst/>
                <a:ahLst/>
                <a:cxnLst/>
                <a:rect l="l" t="t" r="r" b="b"/>
                <a:pathLst>
                  <a:path w="6525" h="3787" extrusionOk="0">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2"/>
              <p:cNvSpPr/>
              <p:nvPr/>
            </p:nvSpPr>
            <p:spPr>
              <a:xfrm>
                <a:off x="1277825" y="4001800"/>
                <a:ext cx="136950" cy="53900"/>
              </a:xfrm>
              <a:custGeom>
                <a:avLst/>
                <a:gdLst/>
                <a:ahLst/>
                <a:cxnLst/>
                <a:rect l="l" t="t" r="r" b="b"/>
                <a:pathLst>
                  <a:path w="5478" h="2156" extrusionOk="0">
                    <a:moveTo>
                      <a:pt x="5251" y="1"/>
                    </a:moveTo>
                    <a:lnTo>
                      <a:pt x="1" y="1251"/>
                    </a:lnTo>
                    <a:lnTo>
                      <a:pt x="215" y="2156"/>
                    </a:lnTo>
                    <a:lnTo>
                      <a:pt x="5477" y="918"/>
                    </a:lnTo>
                    <a:lnTo>
                      <a:pt x="52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2"/>
              <p:cNvSpPr/>
              <p:nvPr/>
            </p:nvSpPr>
            <p:spPr>
              <a:xfrm>
                <a:off x="1291825" y="3971450"/>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2"/>
              <p:cNvSpPr/>
              <p:nvPr/>
            </p:nvSpPr>
            <p:spPr>
              <a:xfrm>
                <a:off x="1316225" y="3959550"/>
                <a:ext cx="64900" cy="137825"/>
              </a:xfrm>
              <a:custGeom>
                <a:avLst/>
                <a:gdLst/>
                <a:ahLst/>
                <a:cxnLst/>
                <a:rect l="l" t="t" r="r" b="b"/>
                <a:pathLst>
                  <a:path w="2596" h="5513" extrusionOk="0">
                    <a:moveTo>
                      <a:pt x="1703" y="0"/>
                    </a:moveTo>
                    <a:lnTo>
                      <a:pt x="0" y="5215"/>
                    </a:lnTo>
                    <a:lnTo>
                      <a:pt x="893" y="5513"/>
                    </a:lnTo>
                    <a:lnTo>
                      <a:pt x="2596" y="286"/>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2"/>
              <p:cNvSpPr/>
              <p:nvPr/>
            </p:nvSpPr>
            <p:spPr>
              <a:xfrm>
                <a:off x="1138525" y="4264650"/>
                <a:ext cx="89025" cy="153600"/>
              </a:xfrm>
              <a:custGeom>
                <a:avLst/>
                <a:gdLst/>
                <a:ahLst/>
                <a:cxnLst/>
                <a:rect l="l" t="t" r="r" b="b"/>
                <a:pathLst>
                  <a:path w="3561" h="6144" extrusionOk="0">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2"/>
              <p:cNvSpPr/>
              <p:nvPr/>
            </p:nvSpPr>
            <p:spPr>
              <a:xfrm>
                <a:off x="1196575" y="4157475"/>
                <a:ext cx="75925" cy="133100"/>
              </a:xfrm>
              <a:custGeom>
                <a:avLst/>
                <a:gdLst/>
                <a:ahLst/>
                <a:cxnLst/>
                <a:rect l="l" t="t" r="r" b="b"/>
                <a:pathLst>
                  <a:path w="3037" h="5324" extrusionOk="0">
                    <a:moveTo>
                      <a:pt x="2179" y="1"/>
                    </a:moveTo>
                    <a:lnTo>
                      <a:pt x="0" y="4942"/>
                    </a:lnTo>
                    <a:lnTo>
                      <a:pt x="857" y="5323"/>
                    </a:lnTo>
                    <a:lnTo>
                      <a:pt x="3036" y="382"/>
                    </a:lnTo>
                    <a:lnTo>
                      <a:pt x="21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2"/>
              <p:cNvSpPr/>
              <p:nvPr/>
            </p:nvSpPr>
            <p:spPr>
              <a:xfrm>
                <a:off x="1163825" y="4205700"/>
                <a:ext cx="139325" cy="41400"/>
              </a:xfrm>
              <a:custGeom>
                <a:avLst/>
                <a:gdLst/>
                <a:ahLst/>
                <a:cxnLst/>
                <a:rect l="l" t="t" r="r" b="b"/>
                <a:pathLst>
                  <a:path w="5573" h="1656" extrusionOk="0">
                    <a:moveTo>
                      <a:pt x="5454" y="1"/>
                    </a:moveTo>
                    <a:lnTo>
                      <a:pt x="0" y="727"/>
                    </a:lnTo>
                    <a:lnTo>
                      <a:pt x="131" y="1656"/>
                    </a:lnTo>
                    <a:lnTo>
                      <a:pt x="5573" y="929"/>
                    </a:lnTo>
                    <a:lnTo>
                      <a:pt x="54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2"/>
              <p:cNvSpPr/>
              <p:nvPr/>
            </p:nvSpPr>
            <p:spPr>
              <a:xfrm>
                <a:off x="1184650" y="4163450"/>
                <a:ext cx="97675" cy="125925"/>
              </a:xfrm>
              <a:custGeom>
                <a:avLst/>
                <a:gdLst/>
                <a:ahLst/>
                <a:cxnLst/>
                <a:rect l="l" t="t" r="r" b="b"/>
                <a:pathLst>
                  <a:path w="3907" h="5037" extrusionOk="0">
                    <a:moveTo>
                      <a:pt x="763" y="0"/>
                    </a:moveTo>
                    <a:lnTo>
                      <a:pt x="1" y="536"/>
                    </a:lnTo>
                    <a:lnTo>
                      <a:pt x="3144" y="5036"/>
                    </a:lnTo>
                    <a:lnTo>
                      <a:pt x="3906" y="4501"/>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2"/>
              <p:cNvSpPr/>
              <p:nvPr/>
            </p:nvSpPr>
            <p:spPr>
              <a:xfrm>
                <a:off x="1090000" y="4375375"/>
                <a:ext cx="88725" cy="153300"/>
              </a:xfrm>
              <a:custGeom>
                <a:avLst/>
                <a:gdLst/>
                <a:ahLst/>
                <a:cxnLst/>
                <a:rect l="l" t="t" r="r" b="b"/>
                <a:pathLst>
                  <a:path w="3549" h="6132" extrusionOk="0">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2"/>
              <p:cNvSpPr/>
              <p:nvPr/>
            </p:nvSpPr>
            <p:spPr>
              <a:xfrm>
                <a:off x="1045050" y="4502475"/>
                <a:ext cx="75925" cy="133075"/>
              </a:xfrm>
              <a:custGeom>
                <a:avLst/>
                <a:gdLst/>
                <a:ahLst/>
                <a:cxnLst/>
                <a:rect l="l" t="t" r="r" b="b"/>
                <a:pathLst>
                  <a:path w="3037" h="5323" extrusionOk="0">
                    <a:moveTo>
                      <a:pt x="2168" y="0"/>
                    </a:moveTo>
                    <a:lnTo>
                      <a:pt x="1" y="4941"/>
                    </a:lnTo>
                    <a:lnTo>
                      <a:pt x="858" y="5322"/>
                    </a:lnTo>
                    <a:lnTo>
                      <a:pt x="3037" y="369"/>
                    </a:lnTo>
                    <a:lnTo>
                      <a:pt x="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2"/>
              <p:cNvSpPr/>
              <p:nvPr/>
            </p:nvSpPr>
            <p:spPr>
              <a:xfrm>
                <a:off x="1014100" y="4546225"/>
                <a:ext cx="139325" cy="41700"/>
              </a:xfrm>
              <a:custGeom>
                <a:avLst/>
                <a:gdLst/>
                <a:ahLst/>
                <a:cxnLst/>
                <a:rect l="l" t="t" r="r" b="b"/>
                <a:pathLst>
                  <a:path w="5573" h="1668" extrusionOk="0">
                    <a:moveTo>
                      <a:pt x="5454" y="0"/>
                    </a:moveTo>
                    <a:lnTo>
                      <a:pt x="1" y="727"/>
                    </a:lnTo>
                    <a:lnTo>
                      <a:pt x="132" y="1667"/>
                    </a:lnTo>
                    <a:lnTo>
                      <a:pt x="5573" y="929"/>
                    </a:lnTo>
                    <a:lnTo>
                      <a:pt x="54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2"/>
              <p:cNvSpPr/>
              <p:nvPr/>
            </p:nvSpPr>
            <p:spPr>
              <a:xfrm>
                <a:off x="1034950" y="4503950"/>
                <a:ext cx="97650" cy="126250"/>
              </a:xfrm>
              <a:custGeom>
                <a:avLst/>
                <a:gdLst/>
                <a:ahLst/>
                <a:cxnLst/>
                <a:rect l="l" t="t" r="r" b="b"/>
                <a:pathLst>
                  <a:path w="3906" h="5050" extrusionOk="0">
                    <a:moveTo>
                      <a:pt x="762" y="1"/>
                    </a:moveTo>
                    <a:lnTo>
                      <a:pt x="0" y="537"/>
                    </a:lnTo>
                    <a:lnTo>
                      <a:pt x="3143" y="5049"/>
                    </a:lnTo>
                    <a:lnTo>
                      <a:pt x="3905" y="4513"/>
                    </a:lnTo>
                    <a:lnTo>
                      <a:pt x="7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2"/>
              <p:cNvSpPr/>
              <p:nvPr/>
            </p:nvSpPr>
            <p:spPr>
              <a:xfrm>
                <a:off x="1073325" y="4280425"/>
                <a:ext cx="99150" cy="135150"/>
              </a:xfrm>
              <a:custGeom>
                <a:avLst/>
                <a:gdLst/>
                <a:ahLst/>
                <a:cxnLst/>
                <a:rect l="l" t="t" r="r" b="b"/>
                <a:pathLst>
                  <a:path w="3966" h="5406" extrusionOk="0">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2"/>
              <p:cNvSpPr/>
              <p:nvPr/>
            </p:nvSpPr>
            <p:spPr>
              <a:xfrm>
                <a:off x="997725" y="4183375"/>
                <a:ext cx="98850" cy="122975"/>
              </a:xfrm>
              <a:custGeom>
                <a:avLst/>
                <a:gdLst/>
                <a:ahLst/>
                <a:cxnLst/>
                <a:rect l="l" t="t" r="r" b="b"/>
                <a:pathLst>
                  <a:path w="3954" h="4919" extrusionOk="0">
                    <a:moveTo>
                      <a:pt x="763" y="1"/>
                    </a:moveTo>
                    <a:lnTo>
                      <a:pt x="1" y="560"/>
                    </a:lnTo>
                    <a:lnTo>
                      <a:pt x="3204" y="4918"/>
                    </a:lnTo>
                    <a:lnTo>
                      <a:pt x="3954" y="4358"/>
                    </a:lnTo>
                    <a:lnTo>
                      <a:pt x="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2"/>
              <p:cNvSpPr/>
              <p:nvPr/>
            </p:nvSpPr>
            <p:spPr>
              <a:xfrm>
                <a:off x="1011725" y="4178925"/>
                <a:ext cx="73850" cy="136050"/>
              </a:xfrm>
              <a:custGeom>
                <a:avLst/>
                <a:gdLst/>
                <a:ahLst/>
                <a:cxnLst/>
                <a:rect l="l" t="t" r="r" b="b"/>
                <a:pathLst>
                  <a:path w="2954" h="5442" extrusionOk="0">
                    <a:moveTo>
                      <a:pt x="2084" y="0"/>
                    </a:moveTo>
                    <a:lnTo>
                      <a:pt x="0" y="5084"/>
                    </a:lnTo>
                    <a:lnTo>
                      <a:pt x="870" y="5441"/>
                    </a:lnTo>
                    <a:lnTo>
                      <a:pt x="2953" y="357"/>
                    </a:lnTo>
                    <a:lnTo>
                      <a:pt x="20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2"/>
              <p:cNvSpPr/>
              <p:nvPr/>
            </p:nvSpPr>
            <p:spPr>
              <a:xfrm>
                <a:off x="978975" y="4229225"/>
                <a:ext cx="139025" cy="35150"/>
              </a:xfrm>
              <a:custGeom>
                <a:avLst/>
                <a:gdLst/>
                <a:ahLst/>
                <a:cxnLst/>
                <a:rect l="l" t="t" r="r" b="b"/>
                <a:pathLst>
                  <a:path w="5561" h="1406" extrusionOk="0">
                    <a:moveTo>
                      <a:pt x="5478" y="0"/>
                    </a:moveTo>
                    <a:lnTo>
                      <a:pt x="1" y="465"/>
                    </a:lnTo>
                    <a:lnTo>
                      <a:pt x="84" y="1405"/>
                    </a:lnTo>
                    <a:lnTo>
                      <a:pt x="5561" y="929"/>
                    </a:lnTo>
                    <a:lnTo>
                      <a:pt x="54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2"/>
              <p:cNvSpPr/>
              <p:nvPr/>
            </p:nvSpPr>
            <p:spPr>
              <a:xfrm>
                <a:off x="1144775" y="4378050"/>
                <a:ext cx="99150" cy="134850"/>
              </a:xfrm>
              <a:custGeom>
                <a:avLst/>
                <a:gdLst/>
                <a:ahLst/>
                <a:cxnLst/>
                <a:rect l="l" t="t" r="r" b="b"/>
                <a:pathLst>
                  <a:path w="3966" h="5394" extrusionOk="0">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2"/>
              <p:cNvSpPr/>
              <p:nvPr/>
            </p:nvSpPr>
            <p:spPr>
              <a:xfrm>
                <a:off x="1220675" y="4487300"/>
                <a:ext cx="98850" cy="122650"/>
              </a:xfrm>
              <a:custGeom>
                <a:avLst/>
                <a:gdLst/>
                <a:ahLst/>
                <a:cxnLst/>
                <a:rect l="l" t="t" r="r" b="b"/>
                <a:pathLst>
                  <a:path w="3954" h="4906" extrusionOk="0">
                    <a:moveTo>
                      <a:pt x="763" y="0"/>
                    </a:moveTo>
                    <a:lnTo>
                      <a:pt x="1" y="548"/>
                    </a:lnTo>
                    <a:lnTo>
                      <a:pt x="3191" y="4905"/>
                    </a:lnTo>
                    <a:lnTo>
                      <a:pt x="3953" y="4358"/>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2"/>
              <p:cNvSpPr/>
              <p:nvPr/>
            </p:nvSpPr>
            <p:spPr>
              <a:xfrm>
                <a:off x="1231700" y="4478950"/>
                <a:ext cx="74125" cy="136050"/>
              </a:xfrm>
              <a:custGeom>
                <a:avLst/>
                <a:gdLst/>
                <a:ahLst/>
                <a:cxnLst/>
                <a:rect l="l" t="t" r="r" b="b"/>
                <a:pathLst>
                  <a:path w="2965" h="5442" extrusionOk="0">
                    <a:moveTo>
                      <a:pt x="2096" y="1"/>
                    </a:moveTo>
                    <a:lnTo>
                      <a:pt x="0" y="5085"/>
                    </a:lnTo>
                    <a:lnTo>
                      <a:pt x="869" y="5442"/>
                    </a:lnTo>
                    <a:lnTo>
                      <a:pt x="2965" y="358"/>
                    </a:lnTo>
                    <a:lnTo>
                      <a:pt x="20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2"/>
              <p:cNvSpPr/>
              <p:nvPr/>
            </p:nvSpPr>
            <p:spPr>
              <a:xfrm>
                <a:off x="1199250" y="4529250"/>
                <a:ext cx="139025" cy="35150"/>
              </a:xfrm>
              <a:custGeom>
                <a:avLst/>
                <a:gdLst/>
                <a:ahLst/>
                <a:cxnLst/>
                <a:rect l="l" t="t" r="r" b="b"/>
                <a:pathLst>
                  <a:path w="5561" h="1406" extrusionOk="0">
                    <a:moveTo>
                      <a:pt x="5477" y="1"/>
                    </a:moveTo>
                    <a:lnTo>
                      <a:pt x="0" y="465"/>
                    </a:lnTo>
                    <a:lnTo>
                      <a:pt x="84" y="1406"/>
                    </a:lnTo>
                    <a:lnTo>
                      <a:pt x="5561" y="930"/>
                    </a:lnTo>
                    <a:lnTo>
                      <a:pt x="54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2"/>
              <p:cNvSpPr/>
              <p:nvPr/>
            </p:nvSpPr>
            <p:spPr>
              <a:xfrm>
                <a:off x="1135550" y="4341725"/>
                <a:ext cx="166700" cy="96775"/>
              </a:xfrm>
              <a:custGeom>
                <a:avLst/>
                <a:gdLst/>
                <a:ahLst/>
                <a:cxnLst/>
                <a:rect l="l" t="t" r="r" b="b"/>
                <a:pathLst>
                  <a:path w="6668" h="3871" extrusionOk="0">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2"/>
              <p:cNvSpPr/>
              <p:nvPr/>
            </p:nvSpPr>
            <p:spPr>
              <a:xfrm>
                <a:off x="1277525" y="4356925"/>
                <a:ext cx="136950" cy="38125"/>
              </a:xfrm>
              <a:custGeom>
                <a:avLst/>
                <a:gdLst/>
                <a:ahLst/>
                <a:cxnLst/>
                <a:rect l="l" t="t" r="r" b="b"/>
                <a:pathLst>
                  <a:path w="5478" h="1525" extrusionOk="0">
                    <a:moveTo>
                      <a:pt x="5370" y="0"/>
                    </a:moveTo>
                    <a:lnTo>
                      <a:pt x="1" y="595"/>
                    </a:lnTo>
                    <a:lnTo>
                      <a:pt x="108" y="1524"/>
                    </a:lnTo>
                    <a:lnTo>
                      <a:pt x="5478" y="941"/>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2"/>
              <p:cNvSpPr/>
              <p:nvPr/>
            </p:nvSpPr>
            <p:spPr>
              <a:xfrm>
                <a:off x="1292400" y="4314950"/>
                <a:ext cx="102425" cy="123250"/>
              </a:xfrm>
              <a:custGeom>
                <a:avLst/>
                <a:gdLst/>
                <a:ahLst/>
                <a:cxnLst/>
                <a:rect l="l" t="t" r="r" b="b"/>
                <a:pathLst>
                  <a:path w="4097" h="4930" extrusionOk="0">
                    <a:moveTo>
                      <a:pt x="739" y="0"/>
                    </a:moveTo>
                    <a:lnTo>
                      <a:pt x="1" y="572"/>
                    </a:lnTo>
                    <a:lnTo>
                      <a:pt x="3347" y="4930"/>
                    </a:lnTo>
                    <a:lnTo>
                      <a:pt x="4097" y="4346"/>
                    </a:lnTo>
                    <a:lnTo>
                      <a:pt x="7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2"/>
              <p:cNvSpPr/>
              <p:nvPr/>
            </p:nvSpPr>
            <p:spPr>
              <a:xfrm>
                <a:off x="1303725" y="4309000"/>
                <a:ext cx="79800" cy="134550"/>
              </a:xfrm>
              <a:custGeom>
                <a:avLst/>
                <a:gdLst/>
                <a:ahLst/>
                <a:cxnLst/>
                <a:rect l="l" t="t" r="r" b="b"/>
                <a:pathLst>
                  <a:path w="3192" h="5382" extrusionOk="0">
                    <a:moveTo>
                      <a:pt x="2334" y="0"/>
                    </a:moveTo>
                    <a:lnTo>
                      <a:pt x="0" y="4977"/>
                    </a:lnTo>
                    <a:lnTo>
                      <a:pt x="858" y="5382"/>
                    </a:lnTo>
                    <a:lnTo>
                      <a:pt x="3191" y="405"/>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2"/>
              <p:cNvSpPr/>
              <p:nvPr/>
            </p:nvSpPr>
            <p:spPr>
              <a:xfrm>
                <a:off x="1015300" y="4355125"/>
                <a:ext cx="166700" cy="96475"/>
              </a:xfrm>
              <a:custGeom>
                <a:avLst/>
                <a:gdLst/>
                <a:ahLst/>
                <a:cxnLst/>
                <a:rect l="l" t="t" r="r" b="b"/>
                <a:pathLst>
                  <a:path w="6668" h="3859" extrusionOk="0">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2"/>
              <p:cNvSpPr/>
              <p:nvPr/>
            </p:nvSpPr>
            <p:spPr>
              <a:xfrm>
                <a:off x="903075" y="4398300"/>
                <a:ext cx="136950" cy="38125"/>
              </a:xfrm>
              <a:custGeom>
                <a:avLst/>
                <a:gdLst/>
                <a:ahLst/>
                <a:cxnLst/>
                <a:rect l="l" t="t" r="r" b="b"/>
                <a:pathLst>
                  <a:path w="5478" h="1525" extrusionOk="0">
                    <a:moveTo>
                      <a:pt x="5370" y="0"/>
                    </a:moveTo>
                    <a:lnTo>
                      <a:pt x="1" y="583"/>
                    </a:lnTo>
                    <a:lnTo>
                      <a:pt x="108" y="1524"/>
                    </a:lnTo>
                    <a:lnTo>
                      <a:pt x="5477" y="929"/>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2"/>
              <p:cNvSpPr/>
              <p:nvPr/>
            </p:nvSpPr>
            <p:spPr>
              <a:xfrm>
                <a:off x="922425" y="4355425"/>
                <a:ext cx="102425" cy="123250"/>
              </a:xfrm>
              <a:custGeom>
                <a:avLst/>
                <a:gdLst/>
                <a:ahLst/>
                <a:cxnLst/>
                <a:rect l="l" t="t" r="r" b="b"/>
                <a:pathLst>
                  <a:path w="4097" h="4930" extrusionOk="0">
                    <a:moveTo>
                      <a:pt x="739" y="1"/>
                    </a:moveTo>
                    <a:lnTo>
                      <a:pt x="0" y="584"/>
                    </a:lnTo>
                    <a:lnTo>
                      <a:pt x="3358" y="4930"/>
                    </a:lnTo>
                    <a:lnTo>
                      <a:pt x="4096" y="4358"/>
                    </a:lnTo>
                    <a:lnTo>
                      <a:pt x="7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2"/>
              <p:cNvSpPr/>
              <p:nvPr/>
            </p:nvSpPr>
            <p:spPr>
              <a:xfrm>
                <a:off x="934025" y="4349775"/>
                <a:ext cx="79500" cy="134275"/>
              </a:xfrm>
              <a:custGeom>
                <a:avLst/>
                <a:gdLst/>
                <a:ahLst/>
                <a:cxnLst/>
                <a:rect l="l" t="t" r="r" b="b"/>
                <a:pathLst>
                  <a:path w="3180" h="5371" extrusionOk="0">
                    <a:moveTo>
                      <a:pt x="2334" y="0"/>
                    </a:moveTo>
                    <a:lnTo>
                      <a:pt x="1" y="4977"/>
                    </a:lnTo>
                    <a:lnTo>
                      <a:pt x="846" y="5370"/>
                    </a:lnTo>
                    <a:lnTo>
                      <a:pt x="3180" y="393"/>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7" name="Google Shape;3287;p32"/>
            <p:cNvGrpSpPr/>
            <p:nvPr/>
          </p:nvGrpSpPr>
          <p:grpSpPr>
            <a:xfrm>
              <a:off x="8307393" y="968835"/>
              <a:ext cx="1084741" cy="1151596"/>
              <a:chOff x="742350" y="3532700"/>
              <a:chExt cx="1038825" cy="1102850"/>
            </a:xfrm>
          </p:grpSpPr>
          <p:sp>
            <p:nvSpPr>
              <p:cNvPr id="3288" name="Google Shape;3288;p32"/>
              <p:cNvSpPr/>
              <p:nvPr/>
            </p:nvSpPr>
            <p:spPr>
              <a:xfrm>
                <a:off x="921525" y="3644325"/>
                <a:ext cx="97075" cy="167900"/>
              </a:xfrm>
              <a:custGeom>
                <a:avLst/>
                <a:gdLst/>
                <a:ahLst/>
                <a:cxnLst/>
                <a:rect l="l" t="t" r="r" b="b"/>
                <a:pathLst>
                  <a:path w="3883" h="6716" extrusionOk="0">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2"/>
              <p:cNvSpPr/>
              <p:nvPr/>
            </p:nvSpPr>
            <p:spPr>
              <a:xfrm>
                <a:off x="958450" y="3532700"/>
                <a:ext cx="23525" cy="134875"/>
              </a:xfrm>
              <a:custGeom>
                <a:avLst/>
                <a:gdLst/>
                <a:ahLst/>
                <a:cxnLst/>
                <a:rect l="l" t="t" r="r" b="b"/>
                <a:pathLst>
                  <a:path w="941" h="5395" extrusionOk="0">
                    <a:moveTo>
                      <a:pt x="0" y="1"/>
                    </a:moveTo>
                    <a:lnTo>
                      <a:pt x="0" y="5394"/>
                    </a:lnTo>
                    <a:lnTo>
                      <a:pt x="941" y="5394"/>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2"/>
              <p:cNvSpPr/>
              <p:nvPr/>
            </p:nvSpPr>
            <p:spPr>
              <a:xfrm>
                <a:off x="905450" y="3556525"/>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2"/>
              <p:cNvSpPr/>
              <p:nvPr/>
            </p:nvSpPr>
            <p:spPr>
              <a:xfrm>
                <a:off x="905450" y="3556525"/>
                <a:ext cx="129525" cy="91700"/>
              </a:xfrm>
              <a:custGeom>
                <a:avLst/>
                <a:gdLst/>
                <a:ahLst/>
                <a:cxnLst/>
                <a:rect l="l" t="t" r="r" b="b"/>
                <a:pathLst>
                  <a:path w="5181" h="3668" extrusionOk="0">
                    <a:moveTo>
                      <a:pt x="489" y="0"/>
                    </a:moveTo>
                    <a:lnTo>
                      <a:pt x="1" y="810"/>
                    </a:lnTo>
                    <a:lnTo>
                      <a:pt x="4692" y="3667"/>
                    </a:lnTo>
                    <a:lnTo>
                      <a:pt x="5180" y="2870"/>
                    </a:lnTo>
                    <a:lnTo>
                      <a:pt x="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2"/>
              <p:cNvSpPr/>
              <p:nvPr/>
            </p:nvSpPr>
            <p:spPr>
              <a:xfrm>
                <a:off x="921525" y="3765175"/>
                <a:ext cx="97075" cy="167600"/>
              </a:xfrm>
              <a:custGeom>
                <a:avLst/>
                <a:gdLst/>
                <a:ahLst/>
                <a:cxnLst/>
                <a:rect l="l" t="t" r="r" b="b"/>
                <a:pathLst>
                  <a:path w="3883" h="6704" extrusionOk="0">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2"/>
              <p:cNvSpPr/>
              <p:nvPr/>
            </p:nvSpPr>
            <p:spPr>
              <a:xfrm>
                <a:off x="958450" y="3909250"/>
                <a:ext cx="23525" cy="135150"/>
              </a:xfrm>
              <a:custGeom>
                <a:avLst/>
                <a:gdLst/>
                <a:ahLst/>
                <a:cxnLst/>
                <a:rect l="l" t="t" r="r" b="b"/>
                <a:pathLst>
                  <a:path w="941" h="5406" extrusionOk="0">
                    <a:moveTo>
                      <a:pt x="0" y="0"/>
                    </a:moveTo>
                    <a:lnTo>
                      <a:pt x="0" y="5406"/>
                    </a:lnTo>
                    <a:lnTo>
                      <a:pt x="941" y="5406"/>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2"/>
              <p:cNvSpPr/>
              <p:nvPr/>
            </p:nvSpPr>
            <p:spPr>
              <a:xfrm>
                <a:off x="905450" y="3928600"/>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2"/>
              <p:cNvSpPr/>
              <p:nvPr/>
            </p:nvSpPr>
            <p:spPr>
              <a:xfrm>
                <a:off x="905150" y="3928600"/>
                <a:ext cx="129825" cy="91700"/>
              </a:xfrm>
              <a:custGeom>
                <a:avLst/>
                <a:gdLst/>
                <a:ahLst/>
                <a:cxnLst/>
                <a:rect l="l" t="t" r="r" b="b"/>
                <a:pathLst>
                  <a:path w="5193" h="3668" extrusionOk="0">
                    <a:moveTo>
                      <a:pt x="501" y="0"/>
                    </a:moveTo>
                    <a:lnTo>
                      <a:pt x="1" y="810"/>
                    </a:lnTo>
                    <a:lnTo>
                      <a:pt x="4692" y="3667"/>
                    </a:lnTo>
                    <a:lnTo>
                      <a:pt x="5192" y="2869"/>
                    </a:lnTo>
                    <a:lnTo>
                      <a:pt x="5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2"/>
              <p:cNvSpPr/>
              <p:nvPr/>
            </p:nvSpPr>
            <p:spPr>
              <a:xfrm>
                <a:off x="845025" y="3716350"/>
                <a:ext cx="145300" cy="83975"/>
              </a:xfrm>
              <a:custGeom>
                <a:avLst/>
                <a:gdLst/>
                <a:ahLst/>
                <a:cxnLst/>
                <a:rect l="l" t="t" r="r" b="b"/>
                <a:pathLst>
                  <a:path w="5812" h="3359" extrusionOk="0">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2"/>
              <p:cNvSpPr/>
              <p:nvPr/>
            </p:nvSpPr>
            <p:spPr>
              <a:xfrm>
                <a:off x="742650" y="3650575"/>
                <a:ext cx="128600" cy="87825"/>
              </a:xfrm>
              <a:custGeom>
                <a:avLst/>
                <a:gdLst/>
                <a:ahLst/>
                <a:cxnLst/>
                <a:rect l="l" t="t" r="r" b="b"/>
                <a:pathLst>
                  <a:path w="5144" h="3513" extrusionOk="0">
                    <a:moveTo>
                      <a:pt x="464" y="1"/>
                    </a:moveTo>
                    <a:lnTo>
                      <a:pt x="0" y="810"/>
                    </a:lnTo>
                    <a:lnTo>
                      <a:pt x="4679" y="3513"/>
                    </a:lnTo>
                    <a:lnTo>
                      <a:pt x="5144" y="2691"/>
                    </a:lnTo>
                    <a:lnTo>
                      <a:pt x="4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2"/>
              <p:cNvSpPr/>
              <p:nvPr/>
            </p:nvSpPr>
            <p:spPr>
              <a:xfrm>
                <a:off x="795625" y="3626475"/>
                <a:ext cx="26800" cy="137825"/>
              </a:xfrm>
              <a:custGeom>
                <a:avLst/>
                <a:gdLst/>
                <a:ahLst/>
                <a:cxnLst/>
                <a:rect l="l" t="t" r="r" b="b"/>
                <a:pathLst>
                  <a:path w="1072" h="5513" extrusionOk="0">
                    <a:moveTo>
                      <a:pt x="941" y="0"/>
                    </a:moveTo>
                    <a:lnTo>
                      <a:pt x="0" y="24"/>
                    </a:lnTo>
                    <a:lnTo>
                      <a:pt x="131" y="5513"/>
                    </a:lnTo>
                    <a:lnTo>
                      <a:pt x="1072" y="5501"/>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2"/>
              <p:cNvSpPr/>
              <p:nvPr/>
            </p:nvSpPr>
            <p:spPr>
              <a:xfrm>
                <a:off x="743225" y="3652075"/>
                <a:ext cx="131900" cy="86625"/>
              </a:xfrm>
              <a:custGeom>
                <a:avLst/>
                <a:gdLst/>
                <a:ahLst/>
                <a:cxnLst/>
                <a:rect l="l" t="t" r="r" b="b"/>
                <a:pathLst>
                  <a:path w="5276" h="3465" extrusionOk="0">
                    <a:moveTo>
                      <a:pt x="4823" y="0"/>
                    </a:moveTo>
                    <a:lnTo>
                      <a:pt x="1" y="2631"/>
                    </a:lnTo>
                    <a:lnTo>
                      <a:pt x="453" y="3465"/>
                    </a:lnTo>
                    <a:lnTo>
                      <a:pt x="5275" y="822"/>
                    </a:lnTo>
                    <a:lnTo>
                      <a:pt x="48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2"/>
              <p:cNvSpPr/>
              <p:nvPr/>
            </p:nvSpPr>
            <p:spPr>
              <a:xfrm>
                <a:off x="949800" y="3776775"/>
                <a:ext cx="145000" cy="83975"/>
              </a:xfrm>
              <a:custGeom>
                <a:avLst/>
                <a:gdLst/>
                <a:ahLst/>
                <a:cxnLst/>
                <a:rect l="l" t="t" r="r" b="b"/>
                <a:pathLst>
                  <a:path w="5800" h="3359" extrusionOk="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2"/>
              <p:cNvSpPr/>
              <p:nvPr/>
            </p:nvSpPr>
            <p:spPr>
              <a:xfrm>
                <a:off x="1068875" y="3838700"/>
                <a:ext cx="128600" cy="87825"/>
              </a:xfrm>
              <a:custGeom>
                <a:avLst/>
                <a:gdLst/>
                <a:ahLst/>
                <a:cxnLst/>
                <a:rect l="l" t="t" r="r" b="b"/>
                <a:pathLst>
                  <a:path w="5144" h="3513" extrusionOk="0">
                    <a:moveTo>
                      <a:pt x="477" y="0"/>
                    </a:moveTo>
                    <a:lnTo>
                      <a:pt x="0" y="810"/>
                    </a:lnTo>
                    <a:lnTo>
                      <a:pt x="4680" y="3513"/>
                    </a:lnTo>
                    <a:lnTo>
                      <a:pt x="5144" y="2703"/>
                    </a:lnTo>
                    <a:lnTo>
                      <a:pt x="4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2"/>
              <p:cNvSpPr/>
              <p:nvPr/>
            </p:nvSpPr>
            <p:spPr>
              <a:xfrm>
                <a:off x="1117975" y="3812500"/>
                <a:ext cx="26825" cy="137850"/>
              </a:xfrm>
              <a:custGeom>
                <a:avLst/>
                <a:gdLst/>
                <a:ahLst/>
                <a:cxnLst/>
                <a:rect l="l" t="t" r="r" b="b"/>
                <a:pathLst>
                  <a:path w="1073" h="5514" extrusionOk="0">
                    <a:moveTo>
                      <a:pt x="941" y="1"/>
                    </a:moveTo>
                    <a:lnTo>
                      <a:pt x="1" y="24"/>
                    </a:lnTo>
                    <a:lnTo>
                      <a:pt x="132" y="5513"/>
                    </a:lnTo>
                    <a:lnTo>
                      <a:pt x="1072" y="5489"/>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2"/>
              <p:cNvSpPr/>
              <p:nvPr/>
            </p:nvSpPr>
            <p:spPr>
              <a:xfrm>
                <a:off x="1065300" y="3838100"/>
                <a:ext cx="131875" cy="86650"/>
              </a:xfrm>
              <a:custGeom>
                <a:avLst/>
                <a:gdLst/>
                <a:ahLst/>
                <a:cxnLst/>
                <a:rect l="l" t="t" r="r" b="b"/>
                <a:pathLst>
                  <a:path w="5275" h="3466" extrusionOk="0">
                    <a:moveTo>
                      <a:pt x="4834" y="1"/>
                    </a:moveTo>
                    <a:lnTo>
                      <a:pt x="0" y="2632"/>
                    </a:lnTo>
                    <a:lnTo>
                      <a:pt x="453" y="3465"/>
                    </a:lnTo>
                    <a:lnTo>
                      <a:pt x="5275" y="822"/>
                    </a:lnTo>
                    <a:lnTo>
                      <a:pt x="4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2"/>
              <p:cNvSpPr/>
              <p:nvPr/>
            </p:nvSpPr>
            <p:spPr>
              <a:xfrm>
                <a:off x="950100" y="3716350"/>
                <a:ext cx="145000" cy="83975"/>
              </a:xfrm>
              <a:custGeom>
                <a:avLst/>
                <a:gdLst/>
                <a:ahLst/>
                <a:cxnLst/>
                <a:rect l="l" t="t" r="r" b="b"/>
                <a:pathLst>
                  <a:path w="5800" h="3359" extrusionOk="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2"/>
              <p:cNvSpPr/>
              <p:nvPr/>
            </p:nvSpPr>
            <p:spPr>
              <a:xfrm>
                <a:off x="1068575" y="3650575"/>
                <a:ext cx="128900" cy="87825"/>
              </a:xfrm>
              <a:custGeom>
                <a:avLst/>
                <a:gdLst/>
                <a:ahLst/>
                <a:cxnLst/>
                <a:rect l="l" t="t" r="r" b="b"/>
                <a:pathLst>
                  <a:path w="5156" h="3513" extrusionOk="0">
                    <a:moveTo>
                      <a:pt x="4680" y="1"/>
                    </a:moveTo>
                    <a:lnTo>
                      <a:pt x="0" y="2703"/>
                    </a:lnTo>
                    <a:lnTo>
                      <a:pt x="477" y="3513"/>
                    </a:lnTo>
                    <a:lnTo>
                      <a:pt x="5156" y="810"/>
                    </a:lnTo>
                    <a:lnTo>
                      <a:pt x="46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2"/>
              <p:cNvSpPr/>
              <p:nvPr/>
            </p:nvSpPr>
            <p:spPr>
              <a:xfrm>
                <a:off x="1065300" y="3652075"/>
                <a:ext cx="131875" cy="86625"/>
              </a:xfrm>
              <a:custGeom>
                <a:avLst/>
                <a:gdLst/>
                <a:ahLst/>
                <a:cxnLst/>
                <a:rect l="l" t="t" r="r" b="b"/>
                <a:pathLst>
                  <a:path w="5275" h="3465" extrusionOk="0">
                    <a:moveTo>
                      <a:pt x="453" y="0"/>
                    </a:moveTo>
                    <a:lnTo>
                      <a:pt x="0" y="834"/>
                    </a:lnTo>
                    <a:lnTo>
                      <a:pt x="4823" y="3465"/>
                    </a:lnTo>
                    <a:lnTo>
                      <a:pt x="5275" y="2643"/>
                    </a:lnTo>
                    <a:lnTo>
                      <a:pt x="4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2"/>
              <p:cNvSpPr/>
              <p:nvPr/>
            </p:nvSpPr>
            <p:spPr>
              <a:xfrm>
                <a:off x="1117675" y="3626475"/>
                <a:ext cx="26825" cy="137825"/>
              </a:xfrm>
              <a:custGeom>
                <a:avLst/>
                <a:gdLst/>
                <a:ahLst/>
                <a:cxnLst/>
                <a:rect l="l" t="t" r="r" b="b"/>
                <a:pathLst>
                  <a:path w="1073" h="5513" extrusionOk="0">
                    <a:moveTo>
                      <a:pt x="132" y="0"/>
                    </a:moveTo>
                    <a:lnTo>
                      <a:pt x="1" y="5489"/>
                    </a:lnTo>
                    <a:lnTo>
                      <a:pt x="942" y="5513"/>
                    </a:lnTo>
                    <a:lnTo>
                      <a:pt x="1073" y="24"/>
                    </a:lnTo>
                    <a:lnTo>
                      <a:pt x="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2"/>
              <p:cNvSpPr/>
              <p:nvPr/>
            </p:nvSpPr>
            <p:spPr>
              <a:xfrm>
                <a:off x="845325" y="3776775"/>
                <a:ext cx="145000" cy="83975"/>
              </a:xfrm>
              <a:custGeom>
                <a:avLst/>
                <a:gdLst/>
                <a:ahLst/>
                <a:cxnLst/>
                <a:rect l="l" t="t" r="r" b="b"/>
                <a:pathLst>
                  <a:path w="5800" h="3359" extrusionOk="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2"/>
              <p:cNvSpPr/>
              <p:nvPr/>
            </p:nvSpPr>
            <p:spPr>
              <a:xfrm>
                <a:off x="742350" y="3839000"/>
                <a:ext cx="128900" cy="87825"/>
              </a:xfrm>
              <a:custGeom>
                <a:avLst/>
                <a:gdLst/>
                <a:ahLst/>
                <a:cxnLst/>
                <a:rect l="l" t="t" r="r" b="b"/>
                <a:pathLst>
                  <a:path w="5156" h="3513" extrusionOk="0">
                    <a:moveTo>
                      <a:pt x="4679" y="0"/>
                    </a:moveTo>
                    <a:lnTo>
                      <a:pt x="0" y="2691"/>
                    </a:lnTo>
                    <a:lnTo>
                      <a:pt x="476" y="3513"/>
                    </a:lnTo>
                    <a:lnTo>
                      <a:pt x="5156" y="810"/>
                    </a:lnTo>
                    <a:lnTo>
                      <a:pt x="4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2"/>
              <p:cNvSpPr/>
              <p:nvPr/>
            </p:nvSpPr>
            <p:spPr>
              <a:xfrm>
                <a:off x="742950" y="3838100"/>
                <a:ext cx="131875" cy="86650"/>
              </a:xfrm>
              <a:custGeom>
                <a:avLst/>
                <a:gdLst/>
                <a:ahLst/>
                <a:cxnLst/>
                <a:rect l="l" t="t" r="r" b="b"/>
                <a:pathLst>
                  <a:path w="5275" h="3466" extrusionOk="0">
                    <a:moveTo>
                      <a:pt x="452" y="1"/>
                    </a:moveTo>
                    <a:lnTo>
                      <a:pt x="0" y="834"/>
                    </a:lnTo>
                    <a:lnTo>
                      <a:pt x="4834" y="3465"/>
                    </a:lnTo>
                    <a:lnTo>
                      <a:pt x="5274" y="2644"/>
                    </a:lnTo>
                    <a:lnTo>
                      <a:pt x="4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2"/>
              <p:cNvSpPr/>
              <p:nvPr/>
            </p:nvSpPr>
            <p:spPr>
              <a:xfrm>
                <a:off x="795625" y="3812500"/>
                <a:ext cx="26800" cy="137850"/>
              </a:xfrm>
              <a:custGeom>
                <a:avLst/>
                <a:gdLst/>
                <a:ahLst/>
                <a:cxnLst/>
                <a:rect l="l" t="t" r="r" b="b"/>
                <a:pathLst>
                  <a:path w="1072" h="5514" extrusionOk="0">
                    <a:moveTo>
                      <a:pt x="131" y="1"/>
                    </a:moveTo>
                    <a:lnTo>
                      <a:pt x="0" y="5489"/>
                    </a:lnTo>
                    <a:lnTo>
                      <a:pt x="941" y="5513"/>
                    </a:lnTo>
                    <a:lnTo>
                      <a:pt x="1072" y="24"/>
                    </a:lnTo>
                    <a:lnTo>
                      <a:pt x="1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2"/>
              <p:cNvSpPr/>
              <p:nvPr/>
            </p:nvSpPr>
            <p:spPr>
              <a:xfrm>
                <a:off x="1500775" y="3847025"/>
                <a:ext cx="93175" cy="160775"/>
              </a:xfrm>
              <a:custGeom>
                <a:avLst/>
                <a:gdLst/>
                <a:ahLst/>
                <a:cxnLst/>
                <a:rect l="l" t="t" r="r" b="b"/>
                <a:pathLst>
                  <a:path w="3727" h="6431" extrusionOk="0">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2"/>
              <p:cNvSpPr/>
              <p:nvPr/>
            </p:nvSpPr>
            <p:spPr>
              <a:xfrm>
                <a:off x="1563275" y="3744050"/>
                <a:ext cx="61650" cy="136350"/>
              </a:xfrm>
              <a:custGeom>
                <a:avLst/>
                <a:gdLst/>
                <a:ahLst/>
                <a:cxnLst/>
                <a:rect l="l" t="t" r="r" b="b"/>
                <a:pathLst>
                  <a:path w="2466" h="5454" extrusionOk="0">
                    <a:moveTo>
                      <a:pt x="1560" y="0"/>
                    </a:moveTo>
                    <a:lnTo>
                      <a:pt x="1" y="5179"/>
                    </a:lnTo>
                    <a:lnTo>
                      <a:pt x="894" y="5453"/>
                    </a:lnTo>
                    <a:lnTo>
                      <a:pt x="2465" y="262"/>
                    </a:lnTo>
                    <a:lnTo>
                      <a:pt x="15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2"/>
              <p:cNvSpPr/>
              <p:nvPr/>
            </p:nvSpPr>
            <p:spPr>
              <a:xfrm>
                <a:off x="1513875" y="3778275"/>
                <a:ext cx="138725" cy="57475"/>
              </a:xfrm>
              <a:custGeom>
                <a:avLst/>
                <a:gdLst/>
                <a:ahLst/>
                <a:cxnLst/>
                <a:rect l="l" t="t" r="r" b="b"/>
                <a:pathLst>
                  <a:path w="5549" h="2299" extrusionOk="0">
                    <a:moveTo>
                      <a:pt x="5310" y="0"/>
                    </a:moveTo>
                    <a:lnTo>
                      <a:pt x="0" y="1393"/>
                    </a:lnTo>
                    <a:lnTo>
                      <a:pt x="238" y="2298"/>
                    </a:lnTo>
                    <a:lnTo>
                      <a:pt x="5549" y="905"/>
                    </a:lnTo>
                    <a:lnTo>
                      <a:pt x="53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2"/>
              <p:cNvSpPr/>
              <p:nvPr/>
            </p:nvSpPr>
            <p:spPr>
              <a:xfrm>
                <a:off x="1528450" y="3748200"/>
                <a:ext cx="109275" cy="117900"/>
              </a:xfrm>
              <a:custGeom>
                <a:avLst/>
                <a:gdLst/>
                <a:ahLst/>
                <a:cxnLst/>
                <a:rect l="l" t="t" r="r" b="b"/>
                <a:pathLst>
                  <a:path w="4371" h="4716" extrusionOk="0">
                    <a:moveTo>
                      <a:pt x="691" y="1"/>
                    </a:moveTo>
                    <a:lnTo>
                      <a:pt x="1" y="620"/>
                    </a:lnTo>
                    <a:lnTo>
                      <a:pt x="3668" y="4716"/>
                    </a:lnTo>
                    <a:lnTo>
                      <a:pt x="4370" y="4085"/>
                    </a:lnTo>
                    <a:lnTo>
                      <a:pt x="6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2"/>
              <p:cNvSpPr/>
              <p:nvPr/>
            </p:nvSpPr>
            <p:spPr>
              <a:xfrm>
                <a:off x="1465950" y="3962825"/>
                <a:ext cx="93175" cy="160750"/>
              </a:xfrm>
              <a:custGeom>
                <a:avLst/>
                <a:gdLst/>
                <a:ahLst/>
                <a:cxnLst/>
                <a:rect l="l" t="t" r="r" b="b"/>
                <a:pathLst>
                  <a:path w="3727" h="6430" extrusionOk="0">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2"/>
              <p:cNvSpPr/>
              <p:nvPr/>
            </p:nvSpPr>
            <p:spPr>
              <a:xfrm>
                <a:off x="1445100" y="4097950"/>
                <a:ext cx="61350" cy="136050"/>
              </a:xfrm>
              <a:custGeom>
                <a:avLst/>
                <a:gdLst/>
                <a:ahLst/>
                <a:cxnLst/>
                <a:rect l="l" t="t" r="r" b="b"/>
                <a:pathLst>
                  <a:path w="2454" h="5442" extrusionOk="0">
                    <a:moveTo>
                      <a:pt x="1549" y="1"/>
                    </a:moveTo>
                    <a:lnTo>
                      <a:pt x="1" y="5168"/>
                    </a:lnTo>
                    <a:lnTo>
                      <a:pt x="906" y="5442"/>
                    </a:lnTo>
                    <a:lnTo>
                      <a:pt x="2454" y="263"/>
                    </a:lnTo>
                    <a:lnTo>
                      <a:pt x="15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2"/>
              <p:cNvSpPr/>
              <p:nvPr/>
            </p:nvSpPr>
            <p:spPr>
              <a:xfrm>
                <a:off x="1407000" y="4134575"/>
                <a:ext cx="138750" cy="57750"/>
              </a:xfrm>
              <a:custGeom>
                <a:avLst/>
                <a:gdLst/>
                <a:ahLst/>
                <a:cxnLst/>
                <a:rect l="l" t="t" r="r" b="b"/>
                <a:pathLst>
                  <a:path w="5550" h="2310" extrusionOk="0">
                    <a:moveTo>
                      <a:pt x="5311" y="0"/>
                    </a:moveTo>
                    <a:lnTo>
                      <a:pt x="1" y="1393"/>
                    </a:lnTo>
                    <a:lnTo>
                      <a:pt x="239" y="2310"/>
                    </a:lnTo>
                    <a:lnTo>
                      <a:pt x="5549" y="905"/>
                    </a:lnTo>
                    <a:lnTo>
                      <a:pt x="5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2"/>
              <p:cNvSpPr/>
              <p:nvPr/>
            </p:nvSpPr>
            <p:spPr>
              <a:xfrm>
                <a:off x="1421600" y="4104500"/>
                <a:ext cx="109250" cy="117900"/>
              </a:xfrm>
              <a:custGeom>
                <a:avLst/>
                <a:gdLst/>
                <a:ahLst/>
                <a:cxnLst/>
                <a:rect l="l" t="t" r="r" b="b"/>
                <a:pathLst>
                  <a:path w="4370" h="4716" extrusionOk="0">
                    <a:moveTo>
                      <a:pt x="703" y="1"/>
                    </a:moveTo>
                    <a:lnTo>
                      <a:pt x="0" y="632"/>
                    </a:lnTo>
                    <a:lnTo>
                      <a:pt x="3679" y="4716"/>
                    </a:lnTo>
                    <a:lnTo>
                      <a:pt x="4370" y="4096"/>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2"/>
              <p:cNvSpPr/>
              <p:nvPr/>
            </p:nvSpPr>
            <p:spPr>
              <a:xfrm>
                <a:off x="1430525" y="3880375"/>
                <a:ext cx="115225" cy="122050"/>
              </a:xfrm>
              <a:custGeom>
                <a:avLst/>
                <a:gdLst/>
                <a:ahLst/>
                <a:cxnLst/>
                <a:rect l="l" t="t" r="r" b="b"/>
                <a:pathLst>
                  <a:path w="4609" h="4882" extrusionOk="0">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2"/>
              <p:cNvSpPr/>
              <p:nvPr/>
            </p:nvSpPr>
            <p:spPr>
              <a:xfrm>
                <a:off x="1345400" y="3791075"/>
                <a:ext cx="109850" cy="114625"/>
              </a:xfrm>
              <a:custGeom>
                <a:avLst/>
                <a:gdLst/>
                <a:ahLst/>
                <a:cxnLst/>
                <a:rect l="l" t="t" r="r" b="b"/>
                <a:pathLst>
                  <a:path w="4394" h="4585" extrusionOk="0">
                    <a:moveTo>
                      <a:pt x="691" y="0"/>
                    </a:moveTo>
                    <a:lnTo>
                      <a:pt x="0" y="655"/>
                    </a:lnTo>
                    <a:lnTo>
                      <a:pt x="3715" y="4584"/>
                    </a:lnTo>
                    <a:lnTo>
                      <a:pt x="4394" y="3941"/>
                    </a:lnTo>
                    <a:lnTo>
                      <a:pt x="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2"/>
              <p:cNvSpPr/>
              <p:nvPr/>
            </p:nvSpPr>
            <p:spPr>
              <a:xfrm>
                <a:off x="1372475" y="3780350"/>
                <a:ext cx="58975" cy="138750"/>
              </a:xfrm>
              <a:custGeom>
                <a:avLst/>
                <a:gdLst/>
                <a:ahLst/>
                <a:cxnLst/>
                <a:rect l="l" t="t" r="r" b="b"/>
                <a:pathLst>
                  <a:path w="2359" h="5550" extrusionOk="0">
                    <a:moveTo>
                      <a:pt x="1453" y="1"/>
                    </a:moveTo>
                    <a:lnTo>
                      <a:pt x="1" y="5299"/>
                    </a:lnTo>
                    <a:lnTo>
                      <a:pt x="906"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2"/>
              <p:cNvSpPr/>
              <p:nvPr/>
            </p:nvSpPr>
            <p:spPr>
              <a:xfrm>
                <a:off x="1332600" y="3824100"/>
                <a:ext cx="139325" cy="51525"/>
              </a:xfrm>
              <a:custGeom>
                <a:avLst/>
                <a:gdLst/>
                <a:ahLst/>
                <a:cxnLst/>
                <a:rect l="l" t="t" r="r" b="b"/>
                <a:pathLst>
                  <a:path w="5573" h="2061" extrusionOk="0">
                    <a:moveTo>
                      <a:pt x="5370" y="1"/>
                    </a:moveTo>
                    <a:lnTo>
                      <a:pt x="0" y="1144"/>
                    </a:lnTo>
                    <a:lnTo>
                      <a:pt x="191" y="2061"/>
                    </a:lnTo>
                    <a:lnTo>
                      <a:pt x="5572" y="918"/>
                    </a:lnTo>
                    <a:lnTo>
                      <a:pt x="5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2"/>
              <p:cNvSpPr/>
              <p:nvPr/>
            </p:nvSpPr>
            <p:spPr>
              <a:xfrm>
                <a:off x="1513575" y="3968175"/>
                <a:ext cx="115200" cy="122075"/>
              </a:xfrm>
              <a:custGeom>
                <a:avLst/>
                <a:gdLst/>
                <a:ahLst/>
                <a:cxnLst/>
                <a:rect l="l" t="t" r="r" b="b"/>
                <a:pathLst>
                  <a:path w="4608" h="4883" extrusionOk="0">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2"/>
              <p:cNvSpPr/>
              <p:nvPr/>
            </p:nvSpPr>
            <p:spPr>
              <a:xfrm>
                <a:off x="1604050" y="4065225"/>
                <a:ext cx="109875" cy="114300"/>
              </a:xfrm>
              <a:custGeom>
                <a:avLst/>
                <a:gdLst/>
                <a:ahLst/>
                <a:cxnLst/>
                <a:rect l="l" t="t" r="r" b="b"/>
                <a:pathLst>
                  <a:path w="4395" h="4572" extrusionOk="0">
                    <a:moveTo>
                      <a:pt x="679" y="0"/>
                    </a:moveTo>
                    <a:lnTo>
                      <a:pt x="1" y="643"/>
                    </a:lnTo>
                    <a:lnTo>
                      <a:pt x="3704" y="4572"/>
                    </a:lnTo>
                    <a:lnTo>
                      <a:pt x="4394" y="3929"/>
                    </a:lnTo>
                    <a:lnTo>
                      <a:pt x="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2"/>
              <p:cNvSpPr/>
              <p:nvPr/>
            </p:nvSpPr>
            <p:spPr>
              <a:xfrm>
                <a:off x="1627875" y="4050925"/>
                <a:ext cx="58950" cy="138725"/>
              </a:xfrm>
              <a:custGeom>
                <a:avLst/>
                <a:gdLst/>
                <a:ahLst/>
                <a:cxnLst/>
                <a:rect l="l" t="t" r="r" b="b"/>
                <a:pathLst>
                  <a:path w="2358" h="5549" extrusionOk="0">
                    <a:moveTo>
                      <a:pt x="1453" y="1"/>
                    </a:moveTo>
                    <a:lnTo>
                      <a:pt x="0" y="5299"/>
                    </a:lnTo>
                    <a:lnTo>
                      <a:pt x="905"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2"/>
              <p:cNvSpPr/>
              <p:nvPr/>
            </p:nvSpPr>
            <p:spPr>
              <a:xfrm>
                <a:off x="1587975" y="4094675"/>
                <a:ext cx="139325" cy="51525"/>
              </a:xfrm>
              <a:custGeom>
                <a:avLst/>
                <a:gdLst/>
                <a:ahLst/>
                <a:cxnLst/>
                <a:rect l="l" t="t" r="r" b="b"/>
                <a:pathLst>
                  <a:path w="5573" h="2061" extrusionOk="0">
                    <a:moveTo>
                      <a:pt x="5371" y="1"/>
                    </a:moveTo>
                    <a:lnTo>
                      <a:pt x="1" y="1144"/>
                    </a:lnTo>
                    <a:lnTo>
                      <a:pt x="191" y="2061"/>
                    </a:lnTo>
                    <a:lnTo>
                      <a:pt x="5573" y="918"/>
                    </a:lnTo>
                    <a:lnTo>
                      <a:pt x="53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2"/>
              <p:cNvSpPr/>
              <p:nvPr/>
            </p:nvSpPr>
            <p:spPr>
              <a:xfrm>
                <a:off x="1507025" y="3924125"/>
                <a:ext cx="163125" cy="94375"/>
              </a:xfrm>
              <a:custGeom>
                <a:avLst/>
                <a:gdLst/>
                <a:ahLst/>
                <a:cxnLst/>
                <a:rect l="l" t="t" r="r" b="b"/>
                <a:pathLst>
                  <a:path w="6525" h="3775" extrusionOk="0">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2"/>
              <p:cNvSpPr/>
              <p:nvPr/>
            </p:nvSpPr>
            <p:spPr>
              <a:xfrm>
                <a:off x="1644550" y="3914900"/>
                <a:ext cx="136625" cy="54200"/>
              </a:xfrm>
              <a:custGeom>
                <a:avLst/>
                <a:gdLst/>
                <a:ahLst/>
                <a:cxnLst/>
                <a:rect l="l" t="t" r="r" b="b"/>
                <a:pathLst>
                  <a:path w="5465" h="2168" extrusionOk="0">
                    <a:moveTo>
                      <a:pt x="5251" y="0"/>
                    </a:moveTo>
                    <a:lnTo>
                      <a:pt x="0" y="1251"/>
                    </a:lnTo>
                    <a:lnTo>
                      <a:pt x="214" y="2167"/>
                    </a:lnTo>
                    <a:lnTo>
                      <a:pt x="5465" y="917"/>
                    </a:lnTo>
                    <a:lnTo>
                      <a:pt x="52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2"/>
              <p:cNvSpPr/>
              <p:nvPr/>
            </p:nvSpPr>
            <p:spPr>
              <a:xfrm>
                <a:off x="1654075" y="3885425"/>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2"/>
              <p:cNvSpPr/>
              <p:nvPr/>
            </p:nvSpPr>
            <p:spPr>
              <a:xfrm>
                <a:off x="1678175" y="3873525"/>
                <a:ext cx="64900" cy="137825"/>
              </a:xfrm>
              <a:custGeom>
                <a:avLst/>
                <a:gdLst/>
                <a:ahLst/>
                <a:cxnLst/>
                <a:rect l="l" t="t" r="r" b="b"/>
                <a:pathLst>
                  <a:path w="2596" h="5513" extrusionOk="0">
                    <a:moveTo>
                      <a:pt x="1703" y="0"/>
                    </a:moveTo>
                    <a:lnTo>
                      <a:pt x="0" y="5227"/>
                    </a:lnTo>
                    <a:lnTo>
                      <a:pt x="893" y="5513"/>
                    </a:lnTo>
                    <a:lnTo>
                      <a:pt x="2596" y="298"/>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2"/>
              <p:cNvSpPr/>
              <p:nvPr/>
            </p:nvSpPr>
            <p:spPr>
              <a:xfrm>
                <a:off x="1389450" y="3951800"/>
                <a:ext cx="163125" cy="94675"/>
              </a:xfrm>
              <a:custGeom>
                <a:avLst/>
                <a:gdLst/>
                <a:ahLst/>
                <a:cxnLst/>
                <a:rect l="l" t="t" r="r" b="b"/>
                <a:pathLst>
                  <a:path w="6525" h="3787" extrusionOk="0">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2"/>
              <p:cNvSpPr/>
              <p:nvPr/>
            </p:nvSpPr>
            <p:spPr>
              <a:xfrm>
                <a:off x="1277825" y="4001800"/>
                <a:ext cx="136950" cy="53900"/>
              </a:xfrm>
              <a:custGeom>
                <a:avLst/>
                <a:gdLst/>
                <a:ahLst/>
                <a:cxnLst/>
                <a:rect l="l" t="t" r="r" b="b"/>
                <a:pathLst>
                  <a:path w="5478" h="2156" extrusionOk="0">
                    <a:moveTo>
                      <a:pt x="5251" y="1"/>
                    </a:moveTo>
                    <a:lnTo>
                      <a:pt x="1" y="1251"/>
                    </a:lnTo>
                    <a:lnTo>
                      <a:pt x="215" y="2156"/>
                    </a:lnTo>
                    <a:lnTo>
                      <a:pt x="5477" y="918"/>
                    </a:lnTo>
                    <a:lnTo>
                      <a:pt x="52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2"/>
              <p:cNvSpPr/>
              <p:nvPr/>
            </p:nvSpPr>
            <p:spPr>
              <a:xfrm>
                <a:off x="1291825" y="3971450"/>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2"/>
              <p:cNvSpPr/>
              <p:nvPr/>
            </p:nvSpPr>
            <p:spPr>
              <a:xfrm>
                <a:off x="1316225" y="3959550"/>
                <a:ext cx="64900" cy="137825"/>
              </a:xfrm>
              <a:custGeom>
                <a:avLst/>
                <a:gdLst/>
                <a:ahLst/>
                <a:cxnLst/>
                <a:rect l="l" t="t" r="r" b="b"/>
                <a:pathLst>
                  <a:path w="2596" h="5513" extrusionOk="0">
                    <a:moveTo>
                      <a:pt x="1703" y="0"/>
                    </a:moveTo>
                    <a:lnTo>
                      <a:pt x="0" y="5215"/>
                    </a:lnTo>
                    <a:lnTo>
                      <a:pt x="893" y="5513"/>
                    </a:lnTo>
                    <a:lnTo>
                      <a:pt x="2596" y="286"/>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2"/>
              <p:cNvSpPr/>
              <p:nvPr/>
            </p:nvSpPr>
            <p:spPr>
              <a:xfrm>
                <a:off x="1138525" y="4264650"/>
                <a:ext cx="89025" cy="153600"/>
              </a:xfrm>
              <a:custGeom>
                <a:avLst/>
                <a:gdLst/>
                <a:ahLst/>
                <a:cxnLst/>
                <a:rect l="l" t="t" r="r" b="b"/>
                <a:pathLst>
                  <a:path w="3561" h="6144" extrusionOk="0">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2"/>
              <p:cNvSpPr/>
              <p:nvPr/>
            </p:nvSpPr>
            <p:spPr>
              <a:xfrm>
                <a:off x="1196575" y="4157475"/>
                <a:ext cx="75925" cy="133100"/>
              </a:xfrm>
              <a:custGeom>
                <a:avLst/>
                <a:gdLst/>
                <a:ahLst/>
                <a:cxnLst/>
                <a:rect l="l" t="t" r="r" b="b"/>
                <a:pathLst>
                  <a:path w="3037" h="5324" extrusionOk="0">
                    <a:moveTo>
                      <a:pt x="2179" y="1"/>
                    </a:moveTo>
                    <a:lnTo>
                      <a:pt x="0" y="4942"/>
                    </a:lnTo>
                    <a:lnTo>
                      <a:pt x="857" y="5323"/>
                    </a:lnTo>
                    <a:lnTo>
                      <a:pt x="3036" y="382"/>
                    </a:lnTo>
                    <a:lnTo>
                      <a:pt x="21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2"/>
              <p:cNvSpPr/>
              <p:nvPr/>
            </p:nvSpPr>
            <p:spPr>
              <a:xfrm>
                <a:off x="1163825" y="4205700"/>
                <a:ext cx="139325" cy="41400"/>
              </a:xfrm>
              <a:custGeom>
                <a:avLst/>
                <a:gdLst/>
                <a:ahLst/>
                <a:cxnLst/>
                <a:rect l="l" t="t" r="r" b="b"/>
                <a:pathLst>
                  <a:path w="5573" h="1656" extrusionOk="0">
                    <a:moveTo>
                      <a:pt x="5454" y="1"/>
                    </a:moveTo>
                    <a:lnTo>
                      <a:pt x="0" y="727"/>
                    </a:lnTo>
                    <a:lnTo>
                      <a:pt x="131" y="1656"/>
                    </a:lnTo>
                    <a:lnTo>
                      <a:pt x="5573" y="929"/>
                    </a:lnTo>
                    <a:lnTo>
                      <a:pt x="54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2"/>
              <p:cNvSpPr/>
              <p:nvPr/>
            </p:nvSpPr>
            <p:spPr>
              <a:xfrm>
                <a:off x="1184650" y="4163450"/>
                <a:ext cx="97675" cy="125925"/>
              </a:xfrm>
              <a:custGeom>
                <a:avLst/>
                <a:gdLst/>
                <a:ahLst/>
                <a:cxnLst/>
                <a:rect l="l" t="t" r="r" b="b"/>
                <a:pathLst>
                  <a:path w="3907" h="5037" extrusionOk="0">
                    <a:moveTo>
                      <a:pt x="763" y="0"/>
                    </a:moveTo>
                    <a:lnTo>
                      <a:pt x="1" y="536"/>
                    </a:lnTo>
                    <a:lnTo>
                      <a:pt x="3144" y="5036"/>
                    </a:lnTo>
                    <a:lnTo>
                      <a:pt x="3906" y="4501"/>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2"/>
              <p:cNvSpPr/>
              <p:nvPr/>
            </p:nvSpPr>
            <p:spPr>
              <a:xfrm>
                <a:off x="1090000" y="4375375"/>
                <a:ext cx="88725" cy="153300"/>
              </a:xfrm>
              <a:custGeom>
                <a:avLst/>
                <a:gdLst/>
                <a:ahLst/>
                <a:cxnLst/>
                <a:rect l="l" t="t" r="r" b="b"/>
                <a:pathLst>
                  <a:path w="3549" h="6132" extrusionOk="0">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2"/>
              <p:cNvSpPr/>
              <p:nvPr/>
            </p:nvSpPr>
            <p:spPr>
              <a:xfrm>
                <a:off x="1045050" y="4502475"/>
                <a:ext cx="75925" cy="133075"/>
              </a:xfrm>
              <a:custGeom>
                <a:avLst/>
                <a:gdLst/>
                <a:ahLst/>
                <a:cxnLst/>
                <a:rect l="l" t="t" r="r" b="b"/>
                <a:pathLst>
                  <a:path w="3037" h="5323" extrusionOk="0">
                    <a:moveTo>
                      <a:pt x="2168" y="0"/>
                    </a:moveTo>
                    <a:lnTo>
                      <a:pt x="1" y="4941"/>
                    </a:lnTo>
                    <a:lnTo>
                      <a:pt x="858" y="5322"/>
                    </a:lnTo>
                    <a:lnTo>
                      <a:pt x="3037" y="369"/>
                    </a:lnTo>
                    <a:lnTo>
                      <a:pt x="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2"/>
              <p:cNvSpPr/>
              <p:nvPr/>
            </p:nvSpPr>
            <p:spPr>
              <a:xfrm>
                <a:off x="1014100" y="4546225"/>
                <a:ext cx="139325" cy="41700"/>
              </a:xfrm>
              <a:custGeom>
                <a:avLst/>
                <a:gdLst/>
                <a:ahLst/>
                <a:cxnLst/>
                <a:rect l="l" t="t" r="r" b="b"/>
                <a:pathLst>
                  <a:path w="5573" h="1668" extrusionOk="0">
                    <a:moveTo>
                      <a:pt x="5454" y="0"/>
                    </a:moveTo>
                    <a:lnTo>
                      <a:pt x="1" y="727"/>
                    </a:lnTo>
                    <a:lnTo>
                      <a:pt x="132" y="1667"/>
                    </a:lnTo>
                    <a:lnTo>
                      <a:pt x="5573" y="929"/>
                    </a:lnTo>
                    <a:lnTo>
                      <a:pt x="54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2"/>
              <p:cNvSpPr/>
              <p:nvPr/>
            </p:nvSpPr>
            <p:spPr>
              <a:xfrm>
                <a:off x="1034950" y="4503950"/>
                <a:ext cx="97650" cy="126250"/>
              </a:xfrm>
              <a:custGeom>
                <a:avLst/>
                <a:gdLst/>
                <a:ahLst/>
                <a:cxnLst/>
                <a:rect l="l" t="t" r="r" b="b"/>
                <a:pathLst>
                  <a:path w="3906" h="5050" extrusionOk="0">
                    <a:moveTo>
                      <a:pt x="762" y="1"/>
                    </a:moveTo>
                    <a:lnTo>
                      <a:pt x="0" y="537"/>
                    </a:lnTo>
                    <a:lnTo>
                      <a:pt x="3143" y="5049"/>
                    </a:lnTo>
                    <a:lnTo>
                      <a:pt x="3905" y="4513"/>
                    </a:lnTo>
                    <a:lnTo>
                      <a:pt x="7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2"/>
              <p:cNvSpPr/>
              <p:nvPr/>
            </p:nvSpPr>
            <p:spPr>
              <a:xfrm>
                <a:off x="1073325" y="4280425"/>
                <a:ext cx="99150" cy="135150"/>
              </a:xfrm>
              <a:custGeom>
                <a:avLst/>
                <a:gdLst/>
                <a:ahLst/>
                <a:cxnLst/>
                <a:rect l="l" t="t" r="r" b="b"/>
                <a:pathLst>
                  <a:path w="3966" h="5406" extrusionOk="0">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2"/>
              <p:cNvSpPr/>
              <p:nvPr/>
            </p:nvSpPr>
            <p:spPr>
              <a:xfrm>
                <a:off x="997725" y="4183375"/>
                <a:ext cx="98850" cy="122975"/>
              </a:xfrm>
              <a:custGeom>
                <a:avLst/>
                <a:gdLst/>
                <a:ahLst/>
                <a:cxnLst/>
                <a:rect l="l" t="t" r="r" b="b"/>
                <a:pathLst>
                  <a:path w="3954" h="4919" extrusionOk="0">
                    <a:moveTo>
                      <a:pt x="763" y="1"/>
                    </a:moveTo>
                    <a:lnTo>
                      <a:pt x="1" y="560"/>
                    </a:lnTo>
                    <a:lnTo>
                      <a:pt x="3204" y="4918"/>
                    </a:lnTo>
                    <a:lnTo>
                      <a:pt x="3954" y="4358"/>
                    </a:lnTo>
                    <a:lnTo>
                      <a:pt x="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2"/>
              <p:cNvSpPr/>
              <p:nvPr/>
            </p:nvSpPr>
            <p:spPr>
              <a:xfrm>
                <a:off x="1011725" y="4178925"/>
                <a:ext cx="73850" cy="136050"/>
              </a:xfrm>
              <a:custGeom>
                <a:avLst/>
                <a:gdLst/>
                <a:ahLst/>
                <a:cxnLst/>
                <a:rect l="l" t="t" r="r" b="b"/>
                <a:pathLst>
                  <a:path w="2954" h="5442" extrusionOk="0">
                    <a:moveTo>
                      <a:pt x="2084" y="0"/>
                    </a:moveTo>
                    <a:lnTo>
                      <a:pt x="0" y="5084"/>
                    </a:lnTo>
                    <a:lnTo>
                      <a:pt x="870" y="5441"/>
                    </a:lnTo>
                    <a:lnTo>
                      <a:pt x="2953" y="357"/>
                    </a:lnTo>
                    <a:lnTo>
                      <a:pt x="20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2"/>
              <p:cNvSpPr/>
              <p:nvPr/>
            </p:nvSpPr>
            <p:spPr>
              <a:xfrm>
                <a:off x="978975" y="4229225"/>
                <a:ext cx="139025" cy="35150"/>
              </a:xfrm>
              <a:custGeom>
                <a:avLst/>
                <a:gdLst/>
                <a:ahLst/>
                <a:cxnLst/>
                <a:rect l="l" t="t" r="r" b="b"/>
                <a:pathLst>
                  <a:path w="5561" h="1406" extrusionOk="0">
                    <a:moveTo>
                      <a:pt x="5478" y="0"/>
                    </a:moveTo>
                    <a:lnTo>
                      <a:pt x="1" y="465"/>
                    </a:lnTo>
                    <a:lnTo>
                      <a:pt x="84" y="1405"/>
                    </a:lnTo>
                    <a:lnTo>
                      <a:pt x="5561" y="929"/>
                    </a:lnTo>
                    <a:lnTo>
                      <a:pt x="54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2"/>
              <p:cNvSpPr/>
              <p:nvPr/>
            </p:nvSpPr>
            <p:spPr>
              <a:xfrm>
                <a:off x="1144775" y="4378050"/>
                <a:ext cx="99150" cy="134850"/>
              </a:xfrm>
              <a:custGeom>
                <a:avLst/>
                <a:gdLst/>
                <a:ahLst/>
                <a:cxnLst/>
                <a:rect l="l" t="t" r="r" b="b"/>
                <a:pathLst>
                  <a:path w="3966" h="5394" extrusionOk="0">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2"/>
              <p:cNvSpPr/>
              <p:nvPr/>
            </p:nvSpPr>
            <p:spPr>
              <a:xfrm>
                <a:off x="1220675" y="4487300"/>
                <a:ext cx="98850" cy="122650"/>
              </a:xfrm>
              <a:custGeom>
                <a:avLst/>
                <a:gdLst/>
                <a:ahLst/>
                <a:cxnLst/>
                <a:rect l="l" t="t" r="r" b="b"/>
                <a:pathLst>
                  <a:path w="3954" h="4906" extrusionOk="0">
                    <a:moveTo>
                      <a:pt x="763" y="0"/>
                    </a:moveTo>
                    <a:lnTo>
                      <a:pt x="1" y="548"/>
                    </a:lnTo>
                    <a:lnTo>
                      <a:pt x="3191" y="4905"/>
                    </a:lnTo>
                    <a:lnTo>
                      <a:pt x="3953" y="4358"/>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2"/>
              <p:cNvSpPr/>
              <p:nvPr/>
            </p:nvSpPr>
            <p:spPr>
              <a:xfrm>
                <a:off x="1231700" y="4478950"/>
                <a:ext cx="74125" cy="136050"/>
              </a:xfrm>
              <a:custGeom>
                <a:avLst/>
                <a:gdLst/>
                <a:ahLst/>
                <a:cxnLst/>
                <a:rect l="l" t="t" r="r" b="b"/>
                <a:pathLst>
                  <a:path w="2965" h="5442" extrusionOk="0">
                    <a:moveTo>
                      <a:pt x="2096" y="1"/>
                    </a:moveTo>
                    <a:lnTo>
                      <a:pt x="0" y="5085"/>
                    </a:lnTo>
                    <a:lnTo>
                      <a:pt x="869" y="5442"/>
                    </a:lnTo>
                    <a:lnTo>
                      <a:pt x="2965" y="358"/>
                    </a:lnTo>
                    <a:lnTo>
                      <a:pt x="20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2"/>
              <p:cNvSpPr/>
              <p:nvPr/>
            </p:nvSpPr>
            <p:spPr>
              <a:xfrm>
                <a:off x="1199250" y="4529250"/>
                <a:ext cx="139025" cy="35150"/>
              </a:xfrm>
              <a:custGeom>
                <a:avLst/>
                <a:gdLst/>
                <a:ahLst/>
                <a:cxnLst/>
                <a:rect l="l" t="t" r="r" b="b"/>
                <a:pathLst>
                  <a:path w="5561" h="1406" extrusionOk="0">
                    <a:moveTo>
                      <a:pt x="5477" y="1"/>
                    </a:moveTo>
                    <a:lnTo>
                      <a:pt x="0" y="465"/>
                    </a:lnTo>
                    <a:lnTo>
                      <a:pt x="84" y="1406"/>
                    </a:lnTo>
                    <a:lnTo>
                      <a:pt x="5561" y="930"/>
                    </a:lnTo>
                    <a:lnTo>
                      <a:pt x="54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2"/>
              <p:cNvSpPr/>
              <p:nvPr/>
            </p:nvSpPr>
            <p:spPr>
              <a:xfrm>
                <a:off x="1135550" y="4341725"/>
                <a:ext cx="166700" cy="96775"/>
              </a:xfrm>
              <a:custGeom>
                <a:avLst/>
                <a:gdLst/>
                <a:ahLst/>
                <a:cxnLst/>
                <a:rect l="l" t="t" r="r" b="b"/>
                <a:pathLst>
                  <a:path w="6668" h="3871" extrusionOk="0">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2"/>
              <p:cNvSpPr/>
              <p:nvPr/>
            </p:nvSpPr>
            <p:spPr>
              <a:xfrm>
                <a:off x="1277525" y="4356925"/>
                <a:ext cx="136950" cy="38125"/>
              </a:xfrm>
              <a:custGeom>
                <a:avLst/>
                <a:gdLst/>
                <a:ahLst/>
                <a:cxnLst/>
                <a:rect l="l" t="t" r="r" b="b"/>
                <a:pathLst>
                  <a:path w="5478" h="1525" extrusionOk="0">
                    <a:moveTo>
                      <a:pt x="5370" y="0"/>
                    </a:moveTo>
                    <a:lnTo>
                      <a:pt x="1" y="595"/>
                    </a:lnTo>
                    <a:lnTo>
                      <a:pt x="108" y="1524"/>
                    </a:lnTo>
                    <a:lnTo>
                      <a:pt x="5478" y="941"/>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2"/>
              <p:cNvSpPr/>
              <p:nvPr/>
            </p:nvSpPr>
            <p:spPr>
              <a:xfrm>
                <a:off x="1292400" y="4314950"/>
                <a:ext cx="102425" cy="123250"/>
              </a:xfrm>
              <a:custGeom>
                <a:avLst/>
                <a:gdLst/>
                <a:ahLst/>
                <a:cxnLst/>
                <a:rect l="l" t="t" r="r" b="b"/>
                <a:pathLst>
                  <a:path w="4097" h="4930" extrusionOk="0">
                    <a:moveTo>
                      <a:pt x="739" y="0"/>
                    </a:moveTo>
                    <a:lnTo>
                      <a:pt x="1" y="572"/>
                    </a:lnTo>
                    <a:lnTo>
                      <a:pt x="3347" y="4930"/>
                    </a:lnTo>
                    <a:lnTo>
                      <a:pt x="4097" y="4346"/>
                    </a:lnTo>
                    <a:lnTo>
                      <a:pt x="7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2"/>
              <p:cNvSpPr/>
              <p:nvPr/>
            </p:nvSpPr>
            <p:spPr>
              <a:xfrm>
                <a:off x="1303725" y="4309000"/>
                <a:ext cx="79800" cy="134550"/>
              </a:xfrm>
              <a:custGeom>
                <a:avLst/>
                <a:gdLst/>
                <a:ahLst/>
                <a:cxnLst/>
                <a:rect l="l" t="t" r="r" b="b"/>
                <a:pathLst>
                  <a:path w="3192" h="5382" extrusionOk="0">
                    <a:moveTo>
                      <a:pt x="2334" y="0"/>
                    </a:moveTo>
                    <a:lnTo>
                      <a:pt x="0" y="4977"/>
                    </a:lnTo>
                    <a:lnTo>
                      <a:pt x="858" y="5382"/>
                    </a:lnTo>
                    <a:lnTo>
                      <a:pt x="3191" y="405"/>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2"/>
              <p:cNvSpPr/>
              <p:nvPr/>
            </p:nvSpPr>
            <p:spPr>
              <a:xfrm>
                <a:off x="1015300" y="4355125"/>
                <a:ext cx="166700" cy="96475"/>
              </a:xfrm>
              <a:custGeom>
                <a:avLst/>
                <a:gdLst/>
                <a:ahLst/>
                <a:cxnLst/>
                <a:rect l="l" t="t" r="r" b="b"/>
                <a:pathLst>
                  <a:path w="6668" h="3859" extrusionOk="0">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2"/>
              <p:cNvSpPr/>
              <p:nvPr/>
            </p:nvSpPr>
            <p:spPr>
              <a:xfrm>
                <a:off x="903075" y="4398300"/>
                <a:ext cx="136950" cy="38125"/>
              </a:xfrm>
              <a:custGeom>
                <a:avLst/>
                <a:gdLst/>
                <a:ahLst/>
                <a:cxnLst/>
                <a:rect l="l" t="t" r="r" b="b"/>
                <a:pathLst>
                  <a:path w="5478" h="1525" extrusionOk="0">
                    <a:moveTo>
                      <a:pt x="5370" y="0"/>
                    </a:moveTo>
                    <a:lnTo>
                      <a:pt x="1" y="583"/>
                    </a:lnTo>
                    <a:lnTo>
                      <a:pt x="108" y="1524"/>
                    </a:lnTo>
                    <a:lnTo>
                      <a:pt x="5477" y="929"/>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2"/>
              <p:cNvSpPr/>
              <p:nvPr/>
            </p:nvSpPr>
            <p:spPr>
              <a:xfrm>
                <a:off x="922425" y="4355425"/>
                <a:ext cx="102425" cy="123250"/>
              </a:xfrm>
              <a:custGeom>
                <a:avLst/>
                <a:gdLst/>
                <a:ahLst/>
                <a:cxnLst/>
                <a:rect l="l" t="t" r="r" b="b"/>
                <a:pathLst>
                  <a:path w="4097" h="4930" extrusionOk="0">
                    <a:moveTo>
                      <a:pt x="739" y="1"/>
                    </a:moveTo>
                    <a:lnTo>
                      <a:pt x="0" y="584"/>
                    </a:lnTo>
                    <a:lnTo>
                      <a:pt x="3358" y="4930"/>
                    </a:lnTo>
                    <a:lnTo>
                      <a:pt x="4096" y="4358"/>
                    </a:lnTo>
                    <a:lnTo>
                      <a:pt x="7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2"/>
              <p:cNvSpPr/>
              <p:nvPr/>
            </p:nvSpPr>
            <p:spPr>
              <a:xfrm>
                <a:off x="934025" y="4349775"/>
                <a:ext cx="79500" cy="134275"/>
              </a:xfrm>
              <a:custGeom>
                <a:avLst/>
                <a:gdLst/>
                <a:ahLst/>
                <a:cxnLst/>
                <a:rect l="l" t="t" r="r" b="b"/>
                <a:pathLst>
                  <a:path w="3180" h="5371" extrusionOk="0">
                    <a:moveTo>
                      <a:pt x="2334" y="0"/>
                    </a:moveTo>
                    <a:lnTo>
                      <a:pt x="1" y="4977"/>
                    </a:lnTo>
                    <a:lnTo>
                      <a:pt x="846" y="5370"/>
                    </a:lnTo>
                    <a:lnTo>
                      <a:pt x="3180" y="393"/>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0" name="Google Shape;3360;p32"/>
          <p:cNvGrpSpPr/>
          <p:nvPr/>
        </p:nvGrpSpPr>
        <p:grpSpPr>
          <a:xfrm>
            <a:off x="8003700" y="3578113"/>
            <a:ext cx="1541275" cy="1423450"/>
            <a:chOff x="-189925" y="3113125"/>
            <a:chExt cx="1541275" cy="1423450"/>
          </a:xfrm>
        </p:grpSpPr>
        <p:sp>
          <p:nvSpPr>
            <p:cNvPr id="3361" name="Google Shape;3361;p32"/>
            <p:cNvSpPr/>
            <p:nvPr/>
          </p:nvSpPr>
          <p:spPr>
            <a:xfrm>
              <a:off x="41050" y="3616200"/>
              <a:ext cx="812625" cy="920375"/>
            </a:xfrm>
            <a:custGeom>
              <a:avLst/>
              <a:gdLst/>
              <a:ahLst/>
              <a:cxnLst/>
              <a:rect l="l" t="t" r="r" b="b"/>
              <a:pathLst>
                <a:path w="32505" h="36815" extrusionOk="0">
                  <a:moveTo>
                    <a:pt x="16943" y="1"/>
                  </a:moveTo>
                  <a:lnTo>
                    <a:pt x="9549" y="15550"/>
                  </a:lnTo>
                  <a:lnTo>
                    <a:pt x="21479" y="12788"/>
                  </a:lnTo>
                  <a:lnTo>
                    <a:pt x="0" y="36815"/>
                  </a:lnTo>
                  <a:lnTo>
                    <a:pt x="32504" y="8930"/>
                  </a:lnTo>
                  <a:lnTo>
                    <a:pt x="21479" y="9704"/>
                  </a:lnTo>
                  <a:lnTo>
                    <a:pt x="297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2"/>
            <p:cNvSpPr/>
            <p:nvPr/>
          </p:nvSpPr>
          <p:spPr>
            <a:xfrm>
              <a:off x="-189925" y="3113125"/>
              <a:ext cx="1541275" cy="653125"/>
            </a:xfrm>
            <a:custGeom>
              <a:avLst/>
              <a:gdLst/>
              <a:ahLst/>
              <a:cxnLst/>
              <a:rect l="l" t="t" r="r" b="b"/>
              <a:pathLst>
                <a:path w="61651" h="26125" extrusionOk="0">
                  <a:moveTo>
                    <a:pt x="22543" y="1"/>
                  </a:moveTo>
                  <a:cubicBezTo>
                    <a:pt x="21461" y="1"/>
                    <a:pt x="20313" y="129"/>
                    <a:pt x="19098" y="419"/>
                  </a:cubicBezTo>
                  <a:cubicBezTo>
                    <a:pt x="8787" y="2883"/>
                    <a:pt x="8477" y="13658"/>
                    <a:pt x="8477" y="13658"/>
                  </a:cubicBezTo>
                  <a:cubicBezTo>
                    <a:pt x="8477" y="13658"/>
                    <a:pt x="2774" y="13825"/>
                    <a:pt x="1393" y="18433"/>
                  </a:cubicBezTo>
                  <a:cubicBezTo>
                    <a:pt x="0" y="23052"/>
                    <a:pt x="4001" y="26124"/>
                    <a:pt x="4001" y="26124"/>
                  </a:cubicBezTo>
                  <a:lnTo>
                    <a:pt x="58377" y="26124"/>
                  </a:lnTo>
                  <a:cubicBezTo>
                    <a:pt x="58377" y="26124"/>
                    <a:pt x="61651" y="22624"/>
                    <a:pt x="59758" y="18433"/>
                  </a:cubicBezTo>
                  <a:cubicBezTo>
                    <a:pt x="57563" y="13533"/>
                    <a:pt x="53805" y="13029"/>
                    <a:pt x="52353" y="13029"/>
                  </a:cubicBezTo>
                  <a:cubicBezTo>
                    <a:pt x="51978" y="13029"/>
                    <a:pt x="51757" y="13063"/>
                    <a:pt x="51757" y="13063"/>
                  </a:cubicBezTo>
                  <a:cubicBezTo>
                    <a:pt x="51757" y="13063"/>
                    <a:pt x="52840" y="6574"/>
                    <a:pt x="46827" y="3800"/>
                  </a:cubicBezTo>
                  <a:cubicBezTo>
                    <a:pt x="45723" y="3291"/>
                    <a:pt x="44625" y="3083"/>
                    <a:pt x="43568" y="3083"/>
                  </a:cubicBezTo>
                  <a:cubicBezTo>
                    <a:pt x="38865" y="3083"/>
                    <a:pt x="34969" y="7193"/>
                    <a:pt x="34969" y="7193"/>
                  </a:cubicBezTo>
                  <a:cubicBezTo>
                    <a:pt x="34969" y="7193"/>
                    <a:pt x="30650" y="1"/>
                    <a:pt x="22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2"/>
            <p:cNvSpPr/>
            <p:nvPr/>
          </p:nvSpPr>
          <p:spPr>
            <a:xfrm>
              <a:off x="-78300" y="3242300"/>
              <a:ext cx="1321000" cy="523950"/>
            </a:xfrm>
            <a:custGeom>
              <a:avLst/>
              <a:gdLst/>
              <a:ahLst/>
              <a:cxnLst/>
              <a:rect l="l" t="t" r="r" b="b"/>
              <a:pathLst>
                <a:path w="52840" h="20958" extrusionOk="0">
                  <a:moveTo>
                    <a:pt x="18676" y="0"/>
                  </a:moveTo>
                  <a:cubicBezTo>
                    <a:pt x="17605" y="0"/>
                    <a:pt x="16462" y="144"/>
                    <a:pt x="15252" y="479"/>
                  </a:cubicBezTo>
                  <a:cubicBezTo>
                    <a:pt x="6322" y="2943"/>
                    <a:pt x="6477" y="12492"/>
                    <a:pt x="6477" y="12492"/>
                  </a:cubicBezTo>
                  <a:cubicBezTo>
                    <a:pt x="0" y="14802"/>
                    <a:pt x="3703" y="20957"/>
                    <a:pt x="3703" y="20957"/>
                  </a:cubicBezTo>
                  <a:lnTo>
                    <a:pt x="50685" y="20957"/>
                  </a:lnTo>
                  <a:cubicBezTo>
                    <a:pt x="50685" y="20957"/>
                    <a:pt x="52840" y="17421"/>
                    <a:pt x="50685" y="13873"/>
                  </a:cubicBezTo>
                  <a:cubicBezTo>
                    <a:pt x="48703" y="10610"/>
                    <a:pt x="45160" y="10479"/>
                    <a:pt x="44604" y="10479"/>
                  </a:cubicBezTo>
                  <a:cubicBezTo>
                    <a:pt x="44555" y="10479"/>
                    <a:pt x="44529" y="10480"/>
                    <a:pt x="44529" y="10480"/>
                  </a:cubicBezTo>
                  <a:cubicBezTo>
                    <a:pt x="44529" y="10480"/>
                    <a:pt x="45172" y="5777"/>
                    <a:pt x="40362" y="3562"/>
                  </a:cubicBezTo>
                  <a:cubicBezTo>
                    <a:pt x="39073" y="2968"/>
                    <a:pt x="37834" y="2734"/>
                    <a:pt x="36683" y="2734"/>
                  </a:cubicBezTo>
                  <a:cubicBezTo>
                    <a:pt x="32463" y="2734"/>
                    <a:pt x="29420" y="5872"/>
                    <a:pt x="29420" y="5872"/>
                  </a:cubicBezTo>
                  <a:cubicBezTo>
                    <a:pt x="29420" y="5872"/>
                    <a:pt x="25506" y="0"/>
                    <a:pt x="18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4" name="Google Shape;3364;p32"/>
          <p:cNvGrpSpPr/>
          <p:nvPr/>
        </p:nvGrpSpPr>
        <p:grpSpPr>
          <a:xfrm>
            <a:off x="-785621" y="3768892"/>
            <a:ext cx="1778004" cy="1151634"/>
            <a:chOff x="739075" y="2367100"/>
            <a:chExt cx="1367275" cy="885600"/>
          </a:xfrm>
        </p:grpSpPr>
        <p:sp>
          <p:nvSpPr>
            <p:cNvPr id="3365" name="Google Shape;3365;p32"/>
            <p:cNvSpPr/>
            <p:nvPr/>
          </p:nvSpPr>
          <p:spPr>
            <a:xfrm>
              <a:off x="955475" y="2647675"/>
              <a:ext cx="1150875" cy="272625"/>
            </a:xfrm>
            <a:custGeom>
              <a:avLst/>
              <a:gdLst/>
              <a:ahLst/>
              <a:cxnLst/>
              <a:rect l="l" t="t" r="r" b="b"/>
              <a:pathLst>
                <a:path w="46035" h="10905" extrusionOk="0">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2"/>
            <p:cNvSpPr/>
            <p:nvPr/>
          </p:nvSpPr>
          <p:spPr>
            <a:xfrm>
              <a:off x="802775" y="2367100"/>
              <a:ext cx="1110900" cy="481325"/>
            </a:xfrm>
            <a:custGeom>
              <a:avLst/>
              <a:gdLst/>
              <a:ahLst/>
              <a:cxnLst/>
              <a:rect l="l" t="t" r="r" b="b"/>
              <a:pathLst>
                <a:path w="44436" h="19253" extrusionOk="0">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2"/>
            <p:cNvSpPr/>
            <p:nvPr/>
          </p:nvSpPr>
          <p:spPr>
            <a:xfrm>
              <a:off x="739075" y="2939625"/>
              <a:ext cx="961350" cy="218775"/>
            </a:xfrm>
            <a:custGeom>
              <a:avLst/>
              <a:gdLst/>
              <a:ahLst/>
              <a:cxnLst/>
              <a:rect l="l" t="t" r="r" b="b"/>
              <a:pathLst>
                <a:path w="38454" h="8751" extrusionOk="0">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2"/>
            <p:cNvSpPr/>
            <p:nvPr/>
          </p:nvSpPr>
          <p:spPr>
            <a:xfrm>
              <a:off x="1369000" y="2406075"/>
              <a:ext cx="47550" cy="40725"/>
            </a:xfrm>
            <a:custGeom>
              <a:avLst/>
              <a:gdLst/>
              <a:ahLst/>
              <a:cxnLst/>
              <a:rect l="l" t="t" r="r" b="b"/>
              <a:pathLst>
                <a:path w="1902" h="1629" extrusionOk="0">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2"/>
            <p:cNvSpPr/>
            <p:nvPr/>
          </p:nvSpPr>
          <p:spPr>
            <a:xfrm>
              <a:off x="1813600" y="2693625"/>
              <a:ext cx="47650" cy="40800"/>
            </a:xfrm>
            <a:custGeom>
              <a:avLst/>
              <a:gdLst/>
              <a:ahLst/>
              <a:cxnLst/>
              <a:rect l="l" t="t" r="r" b="b"/>
              <a:pathLst>
                <a:path w="1906" h="1632" extrusionOk="0">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2"/>
            <p:cNvSpPr/>
            <p:nvPr/>
          </p:nvSpPr>
          <p:spPr>
            <a:xfrm>
              <a:off x="1793075" y="3073425"/>
              <a:ext cx="47650" cy="40800"/>
            </a:xfrm>
            <a:custGeom>
              <a:avLst/>
              <a:gdLst/>
              <a:ahLst/>
              <a:cxnLst/>
              <a:rect l="l" t="t" r="r" b="b"/>
              <a:pathLst>
                <a:path w="1906" h="1632" extrusionOk="0">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2"/>
            <p:cNvSpPr/>
            <p:nvPr/>
          </p:nvSpPr>
          <p:spPr>
            <a:xfrm>
              <a:off x="924200" y="2526625"/>
              <a:ext cx="47650" cy="40875"/>
            </a:xfrm>
            <a:custGeom>
              <a:avLst/>
              <a:gdLst/>
              <a:ahLst/>
              <a:cxnLst/>
              <a:rect l="l" t="t" r="r" b="b"/>
              <a:pathLst>
                <a:path w="1906" h="1635" extrusionOk="0">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2"/>
            <p:cNvSpPr/>
            <p:nvPr/>
          </p:nvSpPr>
          <p:spPr>
            <a:xfrm>
              <a:off x="1216200" y="3211825"/>
              <a:ext cx="47650" cy="40875"/>
            </a:xfrm>
            <a:custGeom>
              <a:avLst/>
              <a:gdLst/>
              <a:ahLst/>
              <a:cxnLst/>
              <a:rect l="l" t="t" r="r" b="b"/>
              <a:pathLst>
                <a:path w="1906" h="1635" extrusionOk="0">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7"/>
        <p:cNvGrpSpPr/>
        <p:nvPr/>
      </p:nvGrpSpPr>
      <p:grpSpPr>
        <a:xfrm>
          <a:off x="0" y="0"/>
          <a:ext cx="0" cy="0"/>
          <a:chOff x="0" y="0"/>
          <a:chExt cx="0" cy="0"/>
        </a:xfrm>
      </p:grpSpPr>
      <p:grpSp>
        <p:nvGrpSpPr>
          <p:cNvPr id="148" name="Google Shape;148;p3"/>
          <p:cNvGrpSpPr/>
          <p:nvPr/>
        </p:nvGrpSpPr>
        <p:grpSpPr>
          <a:xfrm>
            <a:off x="-2569934" y="-466857"/>
            <a:ext cx="4872757" cy="5958026"/>
            <a:chOff x="-4987009" y="-466857"/>
            <a:chExt cx="4872757" cy="5958026"/>
          </a:xfrm>
        </p:grpSpPr>
        <p:sp>
          <p:nvSpPr>
            <p:cNvPr id="149" name="Google Shape;149;p3"/>
            <p:cNvSpPr/>
            <p:nvPr/>
          </p:nvSpPr>
          <p:spPr>
            <a:xfrm>
              <a:off x="-3707403" y="3014750"/>
              <a:ext cx="680376" cy="1923674"/>
            </a:xfrm>
            <a:custGeom>
              <a:avLst/>
              <a:gdLst/>
              <a:ahLst/>
              <a:cxnLst/>
              <a:rect l="l" t="t" r="r" b="b"/>
              <a:pathLst>
                <a:path w="15310" h="43287" extrusionOk="0">
                  <a:moveTo>
                    <a:pt x="15297" y="1"/>
                  </a:moveTo>
                  <a:cubicBezTo>
                    <a:pt x="15128" y="1"/>
                    <a:pt x="74" y="43162"/>
                    <a:pt x="22" y="43162"/>
                  </a:cubicBezTo>
                  <a:cubicBezTo>
                    <a:pt x="22" y="43162"/>
                    <a:pt x="22" y="43162"/>
                    <a:pt x="22" y="43162"/>
                  </a:cubicBezTo>
                  <a:lnTo>
                    <a:pt x="22" y="43162"/>
                  </a:lnTo>
                  <a:cubicBezTo>
                    <a:pt x="0" y="43235"/>
                    <a:pt x="60" y="43286"/>
                    <a:pt x="123" y="43286"/>
                  </a:cubicBezTo>
                  <a:cubicBezTo>
                    <a:pt x="162" y="43286"/>
                    <a:pt x="202" y="43267"/>
                    <a:pt x="225" y="43221"/>
                  </a:cubicBezTo>
                  <a:lnTo>
                    <a:pt x="15310" y="2"/>
                  </a:lnTo>
                  <a:lnTo>
                    <a:pt x="15298" y="2"/>
                  </a:lnTo>
                  <a:cubicBezTo>
                    <a:pt x="15298" y="1"/>
                    <a:pt x="15298" y="1"/>
                    <a:pt x="15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4328719" y="2230118"/>
              <a:ext cx="1096424" cy="3108622"/>
            </a:xfrm>
            <a:custGeom>
              <a:avLst/>
              <a:gdLst/>
              <a:ahLst/>
              <a:cxnLst/>
              <a:rect l="l" t="t" r="r" b="b"/>
              <a:pathLst>
                <a:path w="24672" h="69951" extrusionOk="0">
                  <a:moveTo>
                    <a:pt x="24671" y="0"/>
                  </a:moveTo>
                  <a:cubicBezTo>
                    <a:pt x="24501" y="0"/>
                    <a:pt x="89" y="69807"/>
                    <a:pt x="37" y="69807"/>
                  </a:cubicBezTo>
                  <a:cubicBezTo>
                    <a:pt x="37" y="69807"/>
                    <a:pt x="37" y="69807"/>
                    <a:pt x="37" y="69807"/>
                  </a:cubicBezTo>
                  <a:lnTo>
                    <a:pt x="37" y="69807"/>
                  </a:lnTo>
                  <a:cubicBezTo>
                    <a:pt x="1" y="69888"/>
                    <a:pt x="68" y="69950"/>
                    <a:pt x="133" y="69950"/>
                  </a:cubicBezTo>
                  <a:cubicBezTo>
                    <a:pt x="174" y="69950"/>
                    <a:pt x="214" y="69926"/>
                    <a:pt x="228" y="69866"/>
                  </a:cubicBezTo>
                  <a:lnTo>
                    <a:pt x="24671" y="1"/>
                  </a:lnTo>
                  <a:cubicBezTo>
                    <a:pt x="24671" y="0"/>
                    <a:pt x="24671" y="0"/>
                    <a:pt x="24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4160336" y="398790"/>
              <a:ext cx="410048" cy="1153796"/>
            </a:xfrm>
            <a:custGeom>
              <a:avLst/>
              <a:gdLst/>
              <a:ahLst/>
              <a:cxnLst/>
              <a:rect l="l" t="t" r="r" b="b"/>
              <a:pathLst>
                <a:path w="9227" h="25963" extrusionOk="0">
                  <a:moveTo>
                    <a:pt x="9225" y="1"/>
                  </a:moveTo>
                  <a:cubicBezTo>
                    <a:pt x="9057" y="1"/>
                    <a:pt x="74" y="25827"/>
                    <a:pt x="23" y="25827"/>
                  </a:cubicBezTo>
                  <a:cubicBezTo>
                    <a:pt x="23" y="25827"/>
                    <a:pt x="23" y="25827"/>
                    <a:pt x="23" y="25827"/>
                  </a:cubicBezTo>
                  <a:lnTo>
                    <a:pt x="23" y="25827"/>
                  </a:lnTo>
                  <a:cubicBezTo>
                    <a:pt x="0" y="25909"/>
                    <a:pt x="62" y="25963"/>
                    <a:pt x="122" y="25963"/>
                  </a:cubicBezTo>
                  <a:cubicBezTo>
                    <a:pt x="159" y="25963"/>
                    <a:pt x="195" y="25943"/>
                    <a:pt x="213" y="25898"/>
                  </a:cubicBezTo>
                  <a:lnTo>
                    <a:pt x="9226" y="2"/>
                  </a:lnTo>
                  <a:cubicBezTo>
                    <a:pt x="9226" y="1"/>
                    <a:pt x="9225" y="1"/>
                    <a:pt x="9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687839" y="1178712"/>
              <a:ext cx="410092" cy="1153929"/>
            </a:xfrm>
            <a:custGeom>
              <a:avLst/>
              <a:gdLst/>
              <a:ahLst/>
              <a:cxnLst/>
              <a:rect l="l" t="t" r="r" b="b"/>
              <a:pathLst>
                <a:path w="9228" h="25966" extrusionOk="0">
                  <a:moveTo>
                    <a:pt x="9226" y="1"/>
                  </a:moveTo>
                  <a:cubicBezTo>
                    <a:pt x="9059" y="1"/>
                    <a:pt x="76" y="25827"/>
                    <a:pt x="24" y="25827"/>
                  </a:cubicBezTo>
                  <a:cubicBezTo>
                    <a:pt x="24" y="25827"/>
                    <a:pt x="24" y="25827"/>
                    <a:pt x="24" y="25827"/>
                  </a:cubicBezTo>
                  <a:lnTo>
                    <a:pt x="24" y="25827"/>
                  </a:lnTo>
                  <a:cubicBezTo>
                    <a:pt x="1" y="25886"/>
                    <a:pt x="36" y="25946"/>
                    <a:pt x="84" y="25958"/>
                  </a:cubicBezTo>
                  <a:cubicBezTo>
                    <a:pt x="97" y="25963"/>
                    <a:pt x="110" y="25965"/>
                    <a:pt x="123" y="25965"/>
                  </a:cubicBezTo>
                  <a:cubicBezTo>
                    <a:pt x="168" y="25965"/>
                    <a:pt x="208" y="25935"/>
                    <a:pt x="227" y="25898"/>
                  </a:cubicBezTo>
                  <a:lnTo>
                    <a:pt x="9228" y="2"/>
                  </a:lnTo>
                  <a:cubicBezTo>
                    <a:pt x="9227" y="1"/>
                    <a:pt x="9227" y="1"/>
                    <a:pt x="9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461861" y="3630600"/>
              <a:ext cx="219578" cy="612517"/>
            </a:xfrm>
            <a:custGeom>
              <a:avLst/>
              <a:gdLst/>
              <a:ahLst/>
              <a:cxnLst/>
              <a:rect l="l" t="t" r="r" b="b"/>
              <a:pathLst>
                <a:path w="4941" h="13783" extrusionOk="0">
                  <a:moveTo>
                    <a:pt x="4938" y="1"/>
                  </a:moveTo>
                  <a:cubicBezTo>
                    <a:pt x="4792" y="1"/>
                    <a:pt x="75" y="13647"/>
                    <a:pt x="23" y="13647"/>
                  </a:cubicBezTo>
                  <a:cubicBezTo>
                    <a:pt x="23" y="13647"/>
                    <a:pt x="23" y="13647"/>
                    <a:pt x="23" y="13647"/>
                  </a:cubicBezTo>
                  <a:lnTo>
                    <a:pt x="23" y="13647"/>
                  </a:lnTo>
                  <a:cubicBezTo>
                    <a:pt x="1" y="13729"/>
                    <a:pt x="62" y="13783"/>
                    <a:pt x="123" y="13783"/>
                  </a:cubicBezTo>
                  <a:cubicBezTo>
                    <a:pt x="160" y="13783"/>
                    <a:pt x="196" y="13763"/>
                    <a:pt x="214" y="13719"/>
                  </a:cubicBezTo>
                  <a:lnTo>
                    <a:pt x="4941" y="3"/>
                  </a:lnTo>
                  <a:cubicBezTo>
                    <a:pt x="4940" y="1"/>
                    <a:pt x="4939" y="1"/>
                    <a:pt x="4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353161" y="2289800"/>
              <a:ext cx="220422" cy="612650"/>
            </a:xfrm>
            <a:custGeom>
              <a:avLst/>
              <a:gdLst/>
              <a:ahLst/>
              <a:cxnLst/>
              <a:rect l="l" t="t" r="r" b="b"/>
              <a:pathLst>
                <a:path w="4960" h="13786" extrusionOk="0">
                  <a:moveTo>
                    <a:pt x="4956" y="1"/>
                  </a:moveTo>
                  <a:cubicBezTo>
                    <a:pt x="4795" y="1"/>
                    <a:pt x="89" y="13648"/>
                    <a:pt x="30" y="13648"/>
                  </a:cubicBezTo>
                  <a:cubicBezTo>
                    <a:pt x="1" y="13728"/>
                    <a:pt x="65" y="13786"/>
                    <a:pt x="131" y="13786"/>
                  </a:cubicBezTo>
                  <a:cubicBezTo>
                    <a:pt x="172" y="13786"/>
                    <a:pt x="214" y="13763"/>
                    <a:pt x="232" y="13707"/>
                  </a:cubicBezTo>
                  <a:lnTo>
                    <a:pt x="4959" y="3"/>
                  </a:lnTo>
                  <a:cubicBezTo>
                    <a:pt x="4958" y="2"/>
                    <a:pt x="4958" y="1"/>
                    <a:pt x="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1316887" y="-466857"/>
              <a:ext cx="220067" cy="612250"/>
            </a:xfrm>
            <a:custGeom>
              <a:avLst/>
              <a:gdLst/>
              <a:ahLst/>
              <a:cxnLst/>
              <a:rect l="l" t="t" r="r" b="b"/>
              <a:pathLst>
                <a:path w="4952" h="13777" extrusionOk="0">
                  <a:moveTo>
                    <a:pt x="4949" y="1"/>
                  </a:moveTo>
                  <a:cubicBezTo>
                    <a:pt x="4788" y="1"/>
                    <a:pt x="82" y="13647"/>
                    <a:pt x="23" y="13647"/>
                  </a:cubicBezTo>
                  <a:cubicBezTo>
                    <a:pt x="1" y="13721"/>
                    <a:pt x="66" y="13777"/>
                    <a:pt x="130" y="13777"/>
                  </a:cubicBezTo>
                  <a:cubicBezTo>
                    <a:pt x="169" y="13777"/>
                    <a:pt x="207" y="13756"/>
                    <a:pt x="225" y="13707"/>
                  </a:cubicBezTo>
                  <a:lnTo>
                    <a:pt x="4952" y="3"/>
                  </a:lnTo>
                  <a:cubicBezTo>
                    <a:pt x="4951" y="1"/>
                    <a:pt x="4950" y="1"/>
                    <a:pt x="4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233351" y="-466857"/>
              <a:ext cx="219534" cy="612250"/>
            </a:xfrm>
            <a:custGeom>
              <a:avLst/>
              <a:gdLst/>
              <a:ahLst/>
              <a:cxnLst/>
              <a:rect l="l" t="t" r="r" b="b"/>
              <a:pathLst>
                <a:path w="4940" h="13777" extrusionOk="0">
                  <a:moveTo>
                    <a:pt x="4937" y="1"/>
                  </a:moveTo>
                  <a:cubicBezTo>
                    <a:pt x="4787" y="1"/>
                    <a:pt x="70" y="13647"/>
                    <a:pt x="23" y="13647"/>
                  </a:cubicBezTo>
                  <a:cubicBezTo>
                    <a:pt x="0" y="13721"/>
                    <a:pt x="61" y="13777"/>
                    <a:pt x="121" y="13777"/>
                  </a:cubicBezTo>
                  <a:cubicBezTo>
                    <a:pt x="158" y="13777"/>
                    <a:pt x="195" y="13756"/>
                    <a:pt x="213" y="13707"/>
                  </a:cubicBezTo>
                  <a:lnTo>
                    <a:pt x="4940" y="3"/>
                  </a:lnTo>
                  <a:cubicBezTo>
                    <a:pt x="4939" y="1"/>
                    <a:pt x="4938" y="1"/>
                    <a:pt x="4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4386624" y="2688249"/>
              <a:ext cx="263307" cy="735526"/>
            </a:xfrm>
            <a:custGeom>
              <a:avLst/>
              <a:gdLst/>
              <a:ahLst/>
              <a:cxnLst/>
              <a:rect l="l" t="t" r="r" b="b"/>
              <a:pathLst>
                <a:path w="5925" h="16551" extrusionOk="0">
                  <a:moveTo>
                    <a:pt x="5922" y="0"/>
                  </a:moveTo>
                  <a:cubicBezTo>
                    <a:pt x="5767" y="0"/>
                    <a:pt x="82" y="16409"/>
                    <a:pt x="31" y="16409"/>
                  </a:cubicBezTo>
                  <a:cubicBezTo>
                    <a:pt x="31" y="16409"/>
                    <a:pt x="31" y="16409"/>
                    <a:pt x="31" y="16409"/>
                  </a:cubicBezTo>
                  <a:lnTo>
                    <a:pt x="31" y="16409"/>
                  </a:lnTo>
                  <a:cubicBezTo>
                    <a:pt x="1" y="16492"/>
                    <a:pt x="69" y="16550"/>
                    <a:pt x="136" y="16550"/>
                  </a:cubicBezTo>
                  <a:cubicBezTo>
                    <a:pt x="176" y="16550"/>
                    <a:pt x="215" y="16530"/>
                    <a:pt x="233" y="16481"/>
                  </a:cubicBezTo>
                  <a:lnTo>
                    <a:pt x="5924" y="3"/>
                  </a:lnTo>
                  <a:cubicBezTo>
                    <a:pt x="5924" y="1"/>
                    <a:pt x="5923" y="0"/>
                    <a:pt x="5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3482048" y="4756043"/>
              <a:ext cx="262951" cy="735126"/>
            </a:xfrm>
            <a:custGeom>
              <a:avLst/>
              <a:gdLst/>
              <a:ahLst/>
              <a:cxnLst/>
              <a:rect l="l" t="t" r="r" b="b"/>
              <a:pathLst>
                <a:path w="5917" h="16542" extrusionOk="0">
                  <a:moveTo>
                    <a:pt x="5915" y="0"/>
                  </a:moveTo>
                  <a:cubicBezTo>
                    <a:pt x="5760" y="0"/>
                    <a:pt x="87" y="16409"/>
                    <a:pt x="23" y="16409"/>
                  </a:cubicBezTo>
                  <a:cubicBezTo>
                    <a:pt x="23" y="16409"/>
                    <a:pt x="23" y="16409"/>
                    <a:pt x="23" y="16409"/>
                  </a:cubicBezTo>
                  <a:lnTo>
                    <a:pt x="23" y="16409"/>
                  </a:lnTo>
                  <a:cubicBezTo>
                    <a:pt x="1" y="16485"/>
                    <a:pt x="65" y="16541"/>
                    <a:pt x="130" y="16541"/>
                  </a:cubicBezTo>
                  <a:cubicBezTo>
                    <a:pt x="167" y="16541"/>
                    <a:pt x="204" y="16523"/>
                    <a:pt x="226" y="16480"/>
                  </a:cubicBezTo>
                  <a:lnTo>
                    <a:pt x="5917" y="2"/>
                  </a:lnTo>
                  <a:cubicBezTo>
                    <a:pt x="5916" y="1"/>
                    <a:pt x="5916" y="0"/>
                    <a:pt x="5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4736101" y="2064445"/>
              <a:ext cx="391072" cy="1101090"/>
            </a:xfrm>
            <a:custGeom>
              <a:avLst/>
              <a:gdLst/>
              <a:ahLst/>
              <a:cxnLst/>
              <a:rect l="l" t="t" r="r" b="b"/>
              <a:pathLst>
                <a:path w="8800" h="24777" extrusionOk="0">
                  <a:moveTo>
                    <a:pt x="8798" y="1"/>
                  </a:moveTo>
                  <a:cubicBezTo>
                    <a:pt x="8634" y="1"/>
                    <a:pt x="76" y="24636"/>
                    <a:pt x="13" y="24636"/>
                  </a:cubicBezTo>
                  <a:cubicBezTo>
                    <a:pt x="13" y="24636"/>
                    <a:pt x="13" y="24636"/>
                    <a:pt x="13" y="24636"/>
                  </a:cubicBezTo>
                  <a:lnTo>
                    <a:pt x="13" y="24636"/>
                  </a:lnTo>
                  <a:cubicBezTo>
                    <a:pt x="1" y="24696"/>
                    <a:pt x="25" y="24755"/>
                    <a:pt x="84" y="24767"/>
                  </a:cubicBezTo>
                  <a:cubicBezTo>
                    <a:pt x="96" y="24773"/>
                    <a:pt x="110" y="24776"/>
                    <a:pt x="123" y="24776"/>
                  </a:cubicBezTo>
                  <a:cubicBezTo>
                    <a:pt x="160" y="24776"/>
                    <a:pt x="197" y="24752"/>
                    <a:pt x="215" y="24708"/>
                  </a:cubicBezTo>
                  <a:lnTo>
                    <a:pt x="8800" y="2"/>
                  </a:lnTo>
                  <a:cubicBezTo>
                    <a:pt x="8799" y="1"/>
                    <a:pt x="8799" y="1"/>
                    <a:pt x="8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4834980" y="2962844"/>
              <a:ext cx="262951" cy="735304"/>
            </a:xfrm>
            <a:custGeom>
              <a:avLst/>
              <a:gdLst/>
              <a:ahLst/>
              <a:cxnLst/>
              <a:rect l="l" t="t" r="r" b="b"/>
              <a:pathLst>
                <a:path w="5917" h="16546" extrusionOk="0">
                  <a:moveTo>
                    <a:pt x="5914" y="1"/>
                  </a:moveTo>
                  <a:cubicBezTo>
                    <a:pt x="5748" y="1"/>
                    <a:pt x="75" y="16410"/>
                    <a:pt x="23" y="16410"/>
                  </a:cubicBezTo>
                  <a:cubicBezTo>
                    <a:pt x="23" y="16410"/>
                    <a:pt x="23" y="16410"/>
                    <a:pt x="23" y="16410"/>
                  </a:cubicBezTo>
                  <a:lnTo>
                    <a:pt x="23" y="16410"/>
                  </a:lnTo>
                  <a:cubicBezTo>
                    <a:pt x="1" y="16491"/>
                    <a:pt x="62" y="16545"/>
                    <a:pt x="123" y="16545"/>
                  </a:cubicBezTo>
                  <a:cubicBezTo>
                    <a:pt x="159" y="16545"/>
                    <a:pt x="196" y="16526"/>
                    <a:pt x="214" y="16481"/>
                  </a:cubicBezTo>
                  <a:lnTo>
                    <a:pt x="5917" y="3"/>
                  </a:lnTo>
                  <a:cubicBezTo>
                    <a:pt x="5916" y="2"/>
                    <a:pt x="5915" y="1"/>
                    <a:pt x="5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4555052" y="4730623"/>
              <a:ext cx="262951" cy="735304"/>
            </a:xfrm>
            <a:custGeom>
              <a:avLst/>
              <a:gdLst/>
              <a:ahLst/>
              <a:cxnLst/>
              <a:rect l="l" t="t" r="r" b="b"/>
              <a:pathLst>
                <a:path w="5917" h="16546" extrusionOk="0">
                  <a:moveTo>
                    <a:pt x="5914" y="1"/>
                  </a:moveTo>
                  <a:cubicBezTo>
                    <a:pt x="5748" y="1"/>
                    <a:pt x="74" y="16409"/>
                    <a:pt x="23" y="16409"/>
                  </a:cubicBezTo>
                  <a:cubicBezTo>
                    <a:pt x="23" y="16409"/>
                    <a:pt x="23" y="16409"/>
                    <a:pt x="23" y="16409"/>
                  </a:cubicBezTo>
                  <a:lnTo>
                    <a:pt x="23" y="16409"/>
                  </a:lnTo>
                  <a:cubicBezTo>
                    <a:pt x="0" y="16491"/>
                    <a:pt x="61" y="16545"/>
                    <a:pt x="125" y="16545"/>
                  </a:cubicBezTo>
                  <a:cubicBezTo>
                    <a:pt x="163" y="16545"/>
                    <a:pt x="203" y="16526"/>
                    <a:pt x="225" y="16481"/>
                  </a:cubicBezTo>
                  <a:lnTo>
                    <a:pt x="5916" y="3"/>
                  </a:lnTo>
                  <a:cubicBezTo>
                    <a:pt x="5916" y="1"/>
                    <a:pt x="5915" y="1"/>
                    <a:pt x="5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3953290" y="731645"/>
              <a:ext cx="465420" cy="1311113"/>
            </a:xfrm>
            <a:custGeom>
              <a:avLst/>
              <a:gdLst/>
              <a:ahLst/>
              <a:cxnLst/>
              <a:rect l="l" t="t" r="r" b="b"/>
              <a:pathLst>
                <a:path w="10473" h="29503" extrusionOk="0">
                  <a:moveTo>
                    <a:pt x="10471" y="0"/>
                  </a:moveTo>
                  <a:cubicBezTo>
                    <a:pt x="10303" y="0"/>
                    <a:pt x="87" y="29362"/>
                    <a:pt x="31" y="29362"/>
                  </a:cubicBezTo>
                  <a:cubicBezTo>
                    <a:pt x="31" y="29362"/>
                    <a:pt x="31" y="29362"/>
                    <a:pt x="31" y="29362"/>
                  </a:cubicBezTo>
                  <a:lnTo>
                    <a:pt x="31" y="29362"/>
                  </a:lnTo>
                  <a:cubicBezTo>
                    <a:pt x="1" y="29444"/>
                    <a:pt x="65" y="29503"/>
                    <a:pt x="128" y="29503"/>
                  </a:cubicBezTo>
                  <a:cubicBezTo>
                    <a:pt x="166" y="29503"/>
                    <a:pt x="204" y="29482"/>
                    <a:pt x="221" y="29434"/>
                  </a:cubicBezTo>
                  <a:lnTo>
                    <a:pt x="10473" y="1"/>
                  </a:lnTo>
                  <a:cubicBezTo>
                    <a:pt x="10472" y="1"/>
                    <a:pt x="10472" y="0"/>
                    <a:pt x="10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987009" y="3640154"/>
              <a:ext cx="567365" cy="1602462"/>
            </a:xfrm>
            <a:custGeom>
              <a:avLst/>
              <a:gdLst/>
              <a:ahLst/>
              <a:cxnLst/>
              <a:rect l="l" t="t" r="r" b="b"/>
              <a:pathLst>
                <a:path w="12767" h="36059" extrusionOk="0">
                  <a:moveTo>
                    <a:pt x="12766" y="1"/>
                  </a:moveTo>
                  <a:cubicBezTo>
                    <a:pt x="12597" y="1"/>
                    <a:pt x="71" y="35923"/>
                    <a:pt x="15" y="35923"/>
                  </a:cubicBezTo>
                  <a:cubicBezTo>
                    <a:pt x="15" y="35923"/>
                    <a:pt x="15" y="35923"/>
                    <a:pt x="15" y="35923"/>
                  </a:cubicBezTo>
                  <a:lnTo>
                    <a:pt x="15" y="35923"/>
                  </a:lnTo>
                  <a:cubicBezTo>
                    <a:pt x="0" y="36005"/>
                    <a:pt x="60" y="36059"/>
                    <a:pt x="121" y="36059"/>
                  </a:cubicBezTo>
                  <a:cubicBezTo>
                    <a:pt x="158" y="36059"/>
                    <a:pt x="195" y="36039"/>
                    <a:pt x="218" y="35994"/>
                  </a:cubicBezTo>
                  <a:lnTo>
                    <a:pt x="12767" y="2"/>
                  </a:lnTo>
                  <a:cubicBezTo>
                    <a:pt x="12766" y="1"/>
                    <a:pt x="12766" y="1"/>
                    <a:pt x="12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764009" y="-466813"/>
              <a:ext cx="649757" cy="1838349"/>
            </a:xfrm>
            <a:custGeom>
              <a:avLst/>
              <a:gdLst/>
              <a:ahLst/>
              <a:cxnLst/>
              <a:rect l="l" t="t" r="r" b="b"/>
              <a:pathLst>
                <a:path w="14621" h="41367" extrusionOk="0">
                  <a:moveTo>
                    <a:pt x="14620" y="1"/>
                  </a:moveTo>
                  <a:cubicBezTo>
                    <a:pt x="14451" y="1"/>
                    <a:pt x="80" y="41221"/>
                    <a:pt x="12" y="41221"/>
                  </a:cubicBezTo>
                  <a:cubicBezTo>
                    <a:pt x="12" y="41221"/>
                    <a:pt x="12" y="41221"/>
                    <a:pt x="12" y="41221"/>
                  </a:cubicBezTo>
                  <a:lnTo>
                    <a:pt x="12" y="41221"/>
                  </a:lnTo>
                  <a:cubicBezTo>
                    <a:pt x="0" y="41281"/>
                    <a:pt x="24" y="41340"/>
                    <a:pt x="83" y="41364"/>
                  </a:cubicBezTo>
                  <a:cubicBezTo>
                    <a:pt x="91" y="41366"/>
                    <a:pt x="100" y="41367"/>
                    <a:pt x="108" y="41367"/>
                  </a:cubicBezTo>
                  <a:cubicBezTo>
                    <a:pt x="150" y="41367"/>
                    <a:pt x="194" y="41342"/>
                    <a:pt x="214" y="41293"/>
                  </a:cubicBezTo>
                  <a:lnTo>
                    <a:pt x="14621" y="2"/>
                  </a:lnTo>
                  <a:cubicBezTo>
                    <a:pt x="14621" y="1"/>
                    <a:pt x="14620" y="1"/>
                    <a:pt x="14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4211753" y="-466813"/>
              <a:ext cx="533413" cy="1507138"/>
            </a:xfrm>
            <a:custGeom>
              <a:avLst/>
              <a:gdLst/>
              <a:ahLst/>
              <a:cxnLst/>
              <a:rect l="l" t="t" r="r" b="b"/>
              <a:pathLst>
                <a:path w="12003" h="33914" extrusionOk="0">
                  <a:moveTo>
                    <a:pt x="12001" y="1"/>
                  </a:moveTo>
                  <a:cubicBezTo>
                    <a:pt x="11833" y="1"/>
                    <a:pt x="80" y="33768"/>
                    <a:pt x="13" y="33768"/>
                  </a:cubicBezTo>
                  <a:cubicBezTo>
                    <a:pt x="13" y="33768"/>
                    <a:pt x="13" y="33768"/>
                    <a:pt x="13" y="33768"/>
                  </a:cubicBezTo>
                  <a:lnTo>
                    <a:pt x="13" y="33768"/>
                  </a:lnTo>
                  <a:cubicBezTo>
                    <a:pt x="1" y="33827"/>
                    <a:pt x="25" y="33887"/>
                    <a:pt x="84" y="33911"/>
                  </a:cubicBezTo>
                  <a:cubicBezTo>
                    <a:pt x="92" y="33913"/>
                    <a:pt x="100" y="33914"/>
                    <a:pt x="109" y="33914"/>
                  </a:cubicBezTo>
                  <a:cubicBezTo>
                    <a:pt x="151" y="33914"/>
                    <a:pt x="195" y="33889"/>
                    <a:pt x="215" y="33839"/>
                  </a:cubicBezTo>
                  <a:lnTo>
                    <a:pt x="12002" y="2"/>
                  </a:lnTo>
                  <a:cubicBezTo>
                    <a:pt x="12002" y="1"/>
                    <a:pt x="12002" y="1"/>
                    <a:pt x="12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4442974" y="1651775"/>
              <a:ext cx="1095846" cy="3108400"/>
            </a:xfrm>
            <a:custGeom>
              <a:avLst/>
              <a:gdLst/>
              <a:ahLst/>
              <a:cxnLst/>
              <a:rect l="l" t="t" r="r" b="b"/>
              <a:pathLst>
                <a:path w="24659" h="69946" extrusionOk="0">
                  <a:moveTo>
                    <a:pt x="24658" y="1"/>
                  </a:moveTo>
                  <a:cubicBezTo>
                    <a:pt x="24489" y="1"/>
                    <a:pt x="88" y="69807"/>
                    <a:pt x="25" y="69807"/>
                  </a:cubicBezTo>
                  <a:cubicBezTo>
                    <a:pt x="25" y="69807"/>
                    <a:pt x="25" y="69807"/>
                    <a:pt x="25" y="69807"/>
                  </a:cubicBezTo>
                  <a:lnTo>
                    <a:pt x="25" y="69807"/>
                  </a:lnTo>
                  <a:cubicBezTo>
                    <a:pt x="1" y="69855"/>
                    <a:pt x="37" y="69915"/>
                    <a:pt x="96" y="69938"/>
                  </a:cubicBezTo>
                  <a:cubicBezTo>
                    <a:pt x="107" y="69944"/>
                    <a:pt x="118" y="69946"/>
                    <a:pt x="129" y="69946"/>
                  </a:cubicBezTo>
                  <a:cubicBezTo>
                    <a:pt x="168" y="69946"/>
                    <a:pt x="208" y="69916"/>
                    <a:pt x="227" y="69879"/>
                  </a:cubicBezTo>
                  <a:lnTo>
                    <a:pt x="24659" y="1"/>
                  </a:lnTo>
                  <a:cubicBezTo>
                    <a:pt x="24659" y="1"/>
                    <a:pt x="24658" y="1"/>
                    <a:pt x="246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097664" y="3201531"/>
              <a:ext cx="680776" cy="1924385"/>
            </a:xfrm>
            <a:custGeom>
              <a:avLst/>
              <a:gdLst/>
              <a:ahLst/>
              <a:cxnLst/>
              <a:rect l="l" t="t" r="r" b="b"/>
              <a:pathLst>
                <a:path w="15319" h="43303" extrusionOk="0">
                  <a:moveTo>
                    <a:pt x="15318" y="1"/>
                  </a:moveTo>
                  <a:cubicBezTo>
                    <a:pt x="15149" y="1"/>
                    <a:pt x="94" y="43162"/>
                    <a:pt x="31" y="43162"/>
                  </a:cubicBezTo>
                  <a:cubicBezTo>
                    <a:pt x="31" y="43162"/>
                    <a:pt x="31" y="43162"/>
                    <a:pt x="31" y="43162"/>
                  </a:cubicBezTo>
                  <a:lnTo>
                    <a:pt x="31" y="43162"/>
                  </a:lnTo>
                  <a:cubicBezTo>
                    <a:pt x="1" y="43244"/>
                    <a:pt x="70" y="43303"/>
                    <a:pt x="137" y="43303"/>
                  </a:cubicBezTo>
                  <a:cubicBezTo>
                    <a:pt x="176" y="43303"/>
                    <a:pt x="216" y="43282"/>
                    <a:pt x="233" y="43233"/>
                  </a:cubicBezTo>
                  <a:lnTo>
                    <a:pt x="15319" y="2"/>
                  </a:lnTo>
                  <a:cubicBezTo>
                    <a:pt x="15318" y="1"/>
                    <a:pt x="15318" y="1"/>
                    <a:pt x="1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3915160" y="-466768"/>
              <a:ext cx="1095579" cy="3108489"/>
            </a:xfrm>
            <a:custGeom>
              <a:avLst/>
              <a:gdLst/>
              <a:ahLst/>
              <a:cxnLst/>
              <a:rect l="l" t="t" r="r" b="b"/>
              <a:pathLst>
                <a:path w="24653" h="69948" extrusionOk="0">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8"/>
                  </a:cubicBezTo>
                  <a:lnTo>
                    <a:pt x="24652" y="1"/>
                  </a:lnTo>
                  <a:cubicBezTo>
                    <a:pt x="24652" y="0"/>
                    <a:pt x="24652" y="0"/>
                    <a:pt x="24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3483604" y="1501524"/>
              <a:ext cx="1095757" cy="3108267"/>
            </a:xfrm>
            <a:custGeom>
              <a:avLst/>
              <a:gdLst/>
              <a:ahLst/>
              <a:cxnLst/>
              <a:rect l="l" t="t" r="r" b="b"/>
              <a:pathLst>
                <a:path w="24657" h="69943" extrusionOk="0">
                  <a:moveTo>
                    <a:pt x="24644" y="0"/>
                  </a:moveTo>
                  <a:cubicBezTo>
                    <a:pt x="24487" y="0"/>
                    <a:pt x="74" y="69807"/>
                    <a:pt x="23" y="69807"/>
                  </a:cubicBezTo>
                  <a:cubicBezTo>
                    <a:pt x="23" y="69807"/>
                    <a:pt x="23" y="69807"/>
                    <a:pt x="23" y="69807"/>
                  </a:cubicBezTo>
                  <a:lnTo>
                    <a:pt x="23" y="69807"/>
                  </a:lnTo>
                  <a:cubicBezTo>
                    <a:pt x="0" y="69889"/>
                    <a:pt x="62" y="69943"/>
                    <a:pt x="122" y="69943"/>
                  </a:cubicBezTo>
                  <a:cubicBezTo>
                    <a:pt x="159" y="69943"/>
                    <a:pt x="195" y="69923"/>
                    <a:pt x="213" y="69879"/>
                  </a:cubicBezTo>
                  <a:lnTo>
                    <a:pt x="24657" y="1"/>
                  </a:lnTo>
                  <a:lnTo>
                    <a:pt x="24645" y="1"/>
                  </a:lnTo>
                  <a:cubicBezTo>
                    <a:pt x="24645" y="1"/>
                    <a:pt x="24645" y="0"/>
                    <a:pt x="24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3083955" y="1053924"/>
              <a:ext cx="1096113" cy="3108489"/>
            </a:xfrm>
            <a:custGeom>
              <a:avLst/>
              <a:gdLst/>
              <a:ahLst/>
              <a:cxnLst/>
              <a:rect l="l" t="t" r="r" b="b"/>
              <a:pathLst>
                <a:path w="24665" h="69948" extrusionOk="0">
                  <a:moveTo>
                    <a:pt x="24665" y="0"/>
                  </a:moveTo>
                  <a:lnTo>
                    <a:pt x="24658" y="20"/>
                  </a:lnTo>
                  <a:lnTo>
                    <a:pt x="24658" y="20"/>
                  </a:lnTo>
                  <a:cubicBezTo>
                    <a:pt x="24661" y="14"/>
                    <a:pt x="24663" y="12"/>
                    <a:pt x="24664" y="12"/>
                  </a:cubicBezTo>
                  <a:cubicBezTo>
                    <a:pt x="24664" y="12"/>
                    <a:pt x="24665" y="12"/>
                    <a:pt x="24665" y="12"/>
                  </a:cubicBezTo>
                  <a:lnTo>
                    <a:pt x="24665" y="0"/>
                  </a:lnTo>
                  <a:close/>
                  <a:moveTo>
                    <a:pt x="24658" y="20"/>
                  </a:moveTo>
                  <a:cubicBezTo>
                    <a:pt x="24178" y="906"/>
                    <a:pt x="98" y="69806"/>
                    <a:pt x="31" y="69806"/>
                  </a:cubicBezTo>
                  <a:cubicBezTo>
                    <a:pt x="31" y="69806"/>
                    <a:pt x="31" y="69806"/>
                    <a:pt x="31" y="69806"/>
                  </a:cubicBezTo>
                  <a:lnTo>
                    <a:pt x="31" y="69806"/>
                  </a:lnTo>
                  <a:cubicBezTo>
                    <a:pt x="1" y="69889"/>
                    <a:pt x="70" y="69947"/>
                    <a:pt x="136" y="69947"/>
                  </a:cubicBezTo>
                  <a:cubicBezTo>
                    <a:pt x="176" y="69947"/>
                    <a:pt x="215" y="69927"/>
                    <a:pt x="233" y="69878"/>
                  </a:cubicBezTo>
                  <a:lnTo>
                    <a:pt x="24658" y="2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3288112" y="2383036"/>
              <a:ext cx="1096068" cy="3108134"/>
            </a:xfrm>
            <a:custGeom>
              <a:avLst/>
              <a:gdLst/>
              <a:ahLst/>
              <a:cxnLst/>
              <a:rect l="l" t="t" r="r" b="b"/>
              <a:pathLst>
                <a:path w="24664" h="69940" extrusionOk="0">
                  <a:moveTo>
                    <a:pt x="24662" y="0"/>
                  </a:moveTo>
                  <a:cubicBezTo>
                    <a:pt x="24489" y="0"/>
                    <a:pt x="81" y="69807"/>
                    <a:pt x="29" y="69807"/>
                  </a:cubicBezTo>
                  <a:cubicBezTo>
                    <a:pt x="29" y="69807"/>
                    <a:pt x="29" y="69807"/>
                    <a:pt x="29" y="69807"/>
                  </a:cubicBezTo>
                  <a:lnTo>
                    <a:pt x="29" y="69807"/>
                  </a:lnTo>
                  <a:cubicBezTo>
                    <a:pt x="0" y="69887"/>
                    <a:pt x="64" y="69940"/>
                    <a:pt x="129" y="69940"/>
                  </a:cubicBezTo>
                  <a:cubicBezTo>
                    <a:pt x="170" y="69940"/>
                    <a:pt x="213" y="69918"/>
                    <a:pt x="231" y="69866"/>
                  </a:cubicBezTo>
                  <a:lnTo>
                    <a:pt x="24663" y="1"/>
                  </a:lnTo>
                  <a:cubicBezTo>
                    <a:pt x="24663" y="0"/>
                    <a:pt x="24663" y="0"/>
                    <a:pt x="24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1548197" y="2230118"/>
              <a:ext cx="1095846" cy="3108178"/>
            </a:xfrm>
            <a:custGeom>
              <a:avLst/>
              <a:gdLst/>
              <a:ahLst/>
              <a:cxnLst/>
              <a:rect l="l" t="t" r="r" b="b"/>
              <a:pathLst>
                <a:path w="24659" h="69941" extrusionOk="0">
                  <a:moveTo>
                    <a:pt x="24658" y="0"/>
                  </a:moveTo>
                  <a:cubicBezTo>
                    <a:pt x="24489" y="0"/>
                    <a:pt x="76" y="69807"/>
                    <a:pt x="25" y="69807"/>
                  </a:cubicBezTo>
                  <a:cubicBezTo>
                    <a:pt x="25" y="69807"/>
                    <a:pt x="25" y="69807"/>
                    <a:pt x="25" y="69807"/>
                  </a:cubicBezTo>
                  <a:lnTo>
                    <a:pt x="25" y="69807"/>
                  </a:lnTo>
                  <a:cubicBezTo>
                    <a:pt x="1" y="69855"/>
                    <a:pt x="37" y="69914"/>
                    <a:pt x="84" y="69938"/>
                  </a:cubicBezTo>
                  <a:cubicBezTo>
                    <a:pt x="94" y="69940"/>
                    <a:pt x="104" y="69941"/>
                    <a:pt x="114" y="69941"/>
                  </a:cubicBezTo>
                  <a:cubicBezTo>
                    <a:pt x="163" y="69941"/>
                    <a:pt x="207" y="69916"/>
                    <a:pt x="227" y="69866"/>
                  </a:cubicBezTo>
                  <a:lnTo>
                    <a:pt x="24659" y="1"/>
                  </a:lnTo>
                  <a:cubicBezTo>
                    <a:pt x="24659" y="0"/>
                    <a:pt x="24658" y="0"/>
                    <a:pt x="246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380392" y="398790"/>
              <a:ext cx="410048" cy="1153796"/>
            </a:xfrm>
            <a:custGeom>
              <a:avLst/>
              <a:gdLst/>
              <a:ahLst/>
              <a:cxnLst/>
              <a:rect l="l" t="t" r="r" b="b"/>
              <a:pathLst>
                <a:path w="9227" h="25963" extrusionOk="0">
                  <a:moveTo>
                    <a:pt x="9225" y="1"/>
                  </a:moveTo>
                  <a:cubicBezTo>
                    <a:pt x="9057" y="1"/>
                    <a:pt x="75" y="25827"/>
                    <a:pt x="23" y="25827"/>
                  </a:cubicBezTo>
                  <a:cubicBezTo>
                    <a:pt x="23" y="25827"/>
                    <a:pt x="23" y="25827"/>
                    <a:pt x="23" y="25827"/>
                  </a:cubicBezTo>
                  <a:lnTo>
                    <a:pt x="23" y="25827"/>
                  </a:lnTo>
                  <a:cubicBezTo>
                    <a:pt x="1" y="25909"/>
                    <a:pt x="62" y="25963"/>
                    <a:pt x="123" y="25963"/>
                  </a:cubicBezTo>
                  <a:cubicBezTo>
                    <a:pt x="159" y="25963"/>
                    <a:pt x="196" y="25943"/>
                    <a:pt x="214" y="25898"/>
                  </a:cubicBezTo>
                  <a:lnTo>
                    <a:pt x="9227" y="2"/>
                  </a:lnTo>
                  <a:cubicBezTo>
                    <a:pt x="9226" y="1"/>
                    <a:pt x="9226" y="1"/>
                    <a:pt x="9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936592" y="-466813"/>
              <a:ext cx="409603" cy="1153973"/>
            </a:xfrm>
            <a:custGeom>
              <a:avLst/>
              <a:gdLst/>
              <a:ahLst/>
              <a:cxnLst/>
              <a:rect l="l" t="t" r="r" b="b"/>
              <a:pathLst>
                <a:path w="9217" h="25967" extrusionOk="0">
                  <a:moveTo>
                    <a:pt x="9215" y="0"/>
                  </a:moveTo>
                  <a:cubicBezTo>
                    <a:pt x="9047" y="0"/>
                    <a:pt x="76" y="25826"/>
                    <a:pt x="13" y="25826"/>
                  </a:cubicBezTo>
                  <a:cubicBezTo>
                    <a:pt x="13" y="25826"/>
                    <a:pt x="13" y="25826"/>
                    <a:pt x="13" y="25826"/>
                  </a:cubicBezTo>
                  <a:lnTo>
                    <a:pt x="13" y="25826"/>
                  </a:lnTo>
                  <a:cubicBezTo>
                    <a:pt x="1" y="25886"/>
                    <a:pt x="25" y="25945"/>
                    <a:pt x="84" y="25957"/>
                  </a:cubicBezTo>
                  <a:cubicBezTo>
                    <a:pt x="97" y="25963"/>
                    <a:pt x="110" y="25966"/>
                    <a:pt x="123" y="25966"/>
                  </a:cubicBezTo>
                  <a:cubicBezTo>
                    <a:pt x="160" y="25966"/>
                    <a:pt x="198" y="25942"/>
                    <a:pt x="215" y="25898"/>
                  </a:cubicBezTo>
                  <a:lnTo>
                    <a:pt x="9216" y="2"/>
                  </a:lnTo>
                  <a:cubicBezTo>
                    <a:pt x="9216" y="1"/>
                    <a:pt x="9215" y="0"/>
                    <a:pt x="9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440730" y="628411"/>
              <a:ext cx="220111" cy="612383"/>
            </a:xfrm>
            <a:custGeom>
              <a:avLst/>
              <a:gdLst/>
              <a:ahLst/>
              <a:cxnLst/>
              <a:rect l="l" t="t" r="r" b="b"/>
              <a:pathLst>
                <a:path w="4953" h="13780" extrusionOk="0">
                  <a:moveTo>
                    <a:pt x="4949" y="0"/>
                  </a:moveTo>
                  <a:cubicBezTo>
                    <a:pt x="4788" y="0"/>
                    <a:pt x="74" y="13647"/>
                    <a:pt x="23" y="13647"/>
                  </a:cubicBezTo>
                  <a:cubicBezTo>
                    <a:pt x="23" y="13647"/>
                    <a:pt x="23" y="13647"/>
                    <a:pt x="23" y="13647"/>
                  </a:cubicBezTo>
                  <a:lnTo>
                    <a:pt x="23" y="13647"/>
                  </a:lnTo>
                  <a:cubicBezTo>
                    <a:pt x="0" y="13723"/>
                    <a:pt x="65" y="13780"/>
                    <a:pt x="130" y="13780"/>
                  </a:cubicBezTo>
                  <a:cubicBezTo>
                    <a:pt x="167" y="13780"/>
                    <a:pt x="204" y="13762"/>
                    <a:pt x="225" y="13719"/>
                  </a:cubicBezTo>
                  <a:lnTo>
                    <a:pt x="4952" y="3"/>
                  </a:lnTo>
                  <a:cubicBezTo>
                    <a:pt x="4951" y="1"/>
                    <a:pt x="4950" y="0"/>
                    <a:pt x="49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645510" y="4113129"/>
              <a:ext cx="220111" cy="612028"/>
            </a:xfrm>
            <a:custGeom>
              <a:avLst/>
              <a:gdLst/>
              <a:ahLst/>
              <a:cxnLst/>
              <a:rect l="l" t="t" r="r" b="b"/>
              <a:pathLst>
                <a:path w="4953" h="13772" extrusionOk="0">
                  <a:moveTo>
                    <a:pt x="4950" y="1"/>
                  </a:moveTo>
                  <a:cubicBezTo>
                    <a:pt x="4788" y="1"/>
                    <a:pt x="75" y="13636"/>
                    <a:pt x="23" y="13636"/>
                  </a:cubicBezTo>
                  <a:cubicBezTo>
                    <a:pt x="23" y="13636"/>
                    <a:pt x="23" y="13636"/>
                    <a:pt x="23" y="13636"/>
                  </a:cubicBezTo>
                  <a:lnTo>
                    <a:pt x="23" y="13636"/>
                  </a:lnTo>
                  <a:cubicBezTo>
                    <a:pt x="1" y="13717"/>
                    <a:pt x="62" y="13771"/>
                    <a:pt x="126" y="13771"/>
                  </a:cubicBezTo>
                  <a:cubicBezTo>
                    <a:pt x="164" y="13771"/>
                    <a:pt x="203" y="13752"/>
                    <a:pt x="226" y="13707"/>
                  </a:cubicBezTo>
                  <a:lnTo>
                    <a:pt x="4952" y="3"/>
                  </a:lnTo>
                  <a:cubicBezTo>
                    <a:pt x="4952" y="2"/>
                    <a:pt x="4951" y="1"/>
                    <a:pt x="4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1606325" y="2688249"/>
              <a:ext cx="263485" cy="735126"/>
            </a:xfrm>
            <a:custGeom>
              <a:avLst/>
              <a:gdLst/>
              <a:ahLst/>
              <a:cxnLst/>
              <a:rect l="l" t="t" r="r" b="b"/>
              <a:pathLst>
                <a:path w="5929" h="16542" extrusionOk="0">
                  <a:moveTo>
                    <a:pt x="5926" y="0"/>
                  </a:moveTo>
                  <a:cubicBezTo>
                    <a:pt x="5760" y="0"/>
                    <a:pt x="86" y="16409"/>
                    <a:pt x="23" y="16409"/>
                  </a:cubicBezTo>
                  <a:cubicBezTo>
                    <a:pt x="23" y="16409"/>
                    <a:pt x="23" y="16409"/>
                    <a:pt x="23" y="16409"/>
                  </a:cubicBezTo>
                  <a:lnTo>
                    <a:pt x="23" y="16409"/>
                  </a:lnTo>
                  <a:cubicBezTo>
                    <a:pt x="0" y="16485"/>
                    <a:pt x="70" y="16542"/>
                    <a:pt x="135" y="16542"/>
                  </a:cubicBezTo>
                  <a:cubicBezTo>
                    <a:pt x="172" y="16542"/>
                    <a:pt x="208" y="16524"/>
                    <a:pt x="225" y="16481"/>
                  </a:cubicBezTo>
                  <a:lnTo>
                    <a:pt x="5929" y="3"/>
                  </a:lnTo>
                  <a:cubicBezTo>
                    <a:pt x="5928" y="1"/>
                    <a:pt x="5927" y="0"/>
                    <a:pt x="5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953434" y="1790339"/>
              <a:ext cx="262951" cy="735304"/>
            </a:xfrm>
            <a:custGeom>
              <a:avLst/>
              <a:gdLst/>
              <a:ahLst/>
              <a:cxnLst/>
              <a:rect l="l" t="t" r="r" b="b"/>
              <a:pathLst>
                <a:path w="5917" h="16546" extrusionOk="0">
                  <a:moveTo>
                    <a:pt x="5914" y="1"/>
                  </a:moveTo>
                  <a:cubicBezTo>
                    <a:pt x="5752" y="1"/>
                    <a:pt x="74" y="16409"/>
                    <a:pt x="23" y="16409"/>
                  </a:cubicBezTo>
                  <a:cubicBezTo>
                    <a:pt x="23" y="16409"/>
                    <a:pt x="23" y="16409"/>
                    <a:pt x="23" y="16409"/>
                  </a:cubicBezTo>
                  <a:lnTo>
                    <a:pt x="23" y="16409"/>
                  </a:lnTo>
                  <a:cubicBezTo>
                    <a:pt x="0" y="16491"/>
                    <a:pt x="62" y="16545"/>
                    <a:pt x="125" y="16545"/>
                  </a:cubicBezTo>
                  <a:cubicBezTo>
                    <a:pt x="164" y="16545"/>
                    <a:pt x="203" y="16526"/>
                    <a:pt x="225" y="16481"/>
                  </a:cubicBezTo>
                  <a:lnTo>
                    <a:pt x="5916" y="3"/>
                  </a:lnTo>
                  <a:cubicBezTo>
                    <a:pt x="5916" y="1"/>
                    <a:pt x="5915" y="1"/>
                    <a:pt x="5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702060" y="4756043"/>
              <a:ext cx="263485" cy="735126"/>
            </a:xfrm>
            <a:custGeom>
              <a:avLst/>
              <a:gdLst/>
              <a:ahLst/>
              <a:cxnLst/>
              <a:rect l="l" t="t" r="r" b="b"/>
              <a:pathLst>
                <a:path w="5929" h="16542" extrusionOk="0">
                  <a:moveTo>
                    <a:pt x="5926" y="0"/>
                  </a:moveTo>
                  <a:cubicBezTo>
                    <a:pt x="5760" y="0"/>
                    <a:pt x="86" y="16409"/>
                    <a:pt x="23" y="16409"/>
                  </a:cubicBezTo>
                  <a:cubicBezTo>
                    <a:pt x="23" y="16409"/>
                    <a:pt x="23" y="16409"/>
                    <a:pt x="23" y="16409"/>
                  </a:cubicBezTo>
                  <a:lnTo>
                    <a:pt x="23" y="16409"/>
                  </a:lnTo>
                  <a:cubicBezTo>
                    <a:pt x="0" y="16485"/>
                    <a:pt x="69" y="16541"/>
                    <a:pt x="135" y="16541"/>
                  </a:cubicBezTo>
                  <a:cubicBezTo>
                    <a:pt x="172" y="16541"/>
                    <a:pt x="208" y="16523"/>
                    <a:pt x="225" y="16480"/>
                  </a:cubicBezTo>
                  <a:lnTo>
                    <a:pt x="5928" y="2"/>
                  </a:lnTo>
                  <a:cubicBezTo>
                    <a:pt x="5928" y="1"/>
                    <a:pt x="5927" y="0"/>
                    <a:pt x="5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1956112" y="2064445"/>
              <a:ext cx="391028" cy="1101090"/>
            </a:xfrm>
            <a:custGeom>
              <a:avLst/>
              <a:gdLst/>
              <a:ahLst/>
              <a:cxnLst/>
              <a:rect l="l" t="t" r="r" b="b"/>
              <a:pathLst>
                <a:path w="8799" h="24777" extrusionOk="0">
                  <a:moveTo>
                    <a:pt x="8797" y="1"/>
                  </a:moveTo>
                  <a:cubicBezTo>
                    <a:pt x="8634" y="1"/>
                    <a:pt x="76" y="24636"/>
                    <a:pt x="12" y="24636"/>
                  </a:cubicBezTo>
                  <a:cubicBezTo>
                    <a:pt x="12" y="24636"/>
                    <a:pt x="12" y="24636"/>
                    <a:pt x="12" y="24636"/>
                  </a:cubicBezTo>
                  <a:lnTo>
                    <a:pt x="12" y="24636"/>
                  </a:lnTo>
                  <a:cubicBezTo>
                    <a:pt x="0" y="24696"/>
                    <a:pt x="24" y="24755"/>
                    <a:pt x="84" y="24767"/>
                  </a:cubicBezTo>
                  <a:cubicBezTo>
                    <a:pt x="99" y="24773"/>
                    <a:pt x="114" y="24776"/>
                    <a:pt x="129" y="24776"/>
                  </a:cubicBezTo>
                  <a:cubicBezTo>
                    <a:pt x="171" y="24776"/>
                    <a:pt x="206" y="24752"/>
                    <a:pt x="215" y="24708"/>
                  </a:cubicBezTo>
                  <a:lnTo>
                    <a:pt x="8799" y="2"/>
                  </a:lnTo>
                  <a:cubicBezTo>
                    <a:pt x="8799" y="1"/>
                    <a:pt x="8798" y="1"/>
                    <a:pt x="8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2054991" y="2962844"/>
              <a:ext cx="262951" cy="735304"/>
            </a:xfrm>
            <a:custGeom>
              <a:avLst/>
              <a:gdLst/>
              <a:ahLst/>
              <a:cxnLst/>
              <a:rect l="l" t="t" r="r" b="b"/>
              <a:pathLst>
                <a:path w="5917" h="16546" extrusionOk="0">
                  <a:moveTo>
                    <a:pt x="5914" y="1"/>
                  </a:moveTo>
                  <a:cubicBezTo>
                    <a:pt x="5748" y="1"/>
                    <a:pt x="74" y="16410"/>
                    <a:pt x="23" y="16410"/>
                  </a:cubicBezTo>
                  <a:cubicBezTo>
                    <a:pt x="23" y="16410"/>
                    <a:pt x="23" y="16410"/>
                    <a:pt x="23" y="16410"/>
                  </a:cubicBezTo>
                  <a:lnTo>
                    <a:pt x="23" y="16410"/>
                  </a:lnTo>
                  <a:cubicBezTo>
                    <a:pt x="0" y="16491"/>
                    <a:pt x="62" y="16545"/>
                    <a:pt x="125" y="16545"/>
                  </a:cubicBezTo>
                  <a:cubicBezTo>
                    <a:pt x="163" y="16545"/>
                    <a:pt x="203" y="16526"/>
                    <a:pt x="225" y="16481"/>
                  </a:cubicBezTo>
                  <a:lnTo>
                    <a:pt x="5916" y="3"/>
                  </a:lnTo>
                  <a:cubicBezTo>
                    <a:pt x="5916" y="2"/>
                    <a:pt x="5915" y="1"/>
                    <a:pt x="5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373537" y="3881419"/>
              <a:ext cx="263485" cy="735260"/>
            </a:xfrm>
            <a:custGeom>
              <a:avLst/>
              <a:gdLst/>
              <a:ahLst/>
              <a:cxnLst/>
              <a:rect l="l" t="t" r="r" b="b"/>
              <a:pathLst>
                <a:path w="5929" h="16545" extrusionOk="0">
                  <a:moveTo>
                    <a:pt x="5926" y="0"/>
                  </a:moveTo>
                  <a:cubicBezTo>
                    <a:pt x="5760" y="0"/>
                    <a:pt x="86" y="16409"/>
                    <a:pt x="23" y="16409"/>
                  </a:cubicBezTo>
                  <a:cubicBezTo>
                    <a:pt x="23" y="16409"/>
                    <a:pt x="23" y="16409"/>
                    <a:pt x="23" y="16409"/>
                  </a:cubicBezTo>
                  <a:lnTo>
                    <a:pt x="23" y="16409"/>
                  </a:lnTo>
                  <a:cubicBezTo>
                    <a:pt x="1" y="16491"/>
                    <a:pt x="67" y="16545"/>
                    <a:pt x="131" y="16545"/>
                  </a:cubicBezTo>
                  <a:cubicBezTo>
                    <a:pt x="169" y="16545"/>
                    <a:pt x="208" y="16525"/>
                    <a:pt x="225" y="16480"/>
                  </a:cubicBezTo>
                  <a:lnTo>
                    <a:pt x="5929" y="2"/>
                  </a:lnTo>
                  <a:cubicBezTo>
                    <a:pt x="5928" y="1"/>
                    <a:pt x="5927" y="0"/>
                    <a:pt x="5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280957" y="1019439"/>
              <a:ext cx="262951" cy="735260"/>
            </a:xfrm>
            <a:custGeom>
              <a:avLst/>
              <a:gdLst/>
              <a:ahLst/>
              <a:cxnLst/>
              <a:rect l="l" t="t" r="r" b="b"/>
              <a:pathLst>
                <a:path w="5917" h="16545" extrusionOk="0">
                  <a:moveTo>
                    <a:pt x="5914" y="0"/>
                  </a:moveTo>
                  <a:cubicBezTo>
                    <a:pt x="5752" y="0"/>
                    <a:pt x="74" y="16409"/>
                    <a:pt x="23" y="16409"/>
                  </a:cubicBezTo>
                  <a:cubicBezTo>
                    <a:pt x="23" y="16409"/>
                    <a:pt x="23" y="16409"/>
                    <a:pt x="23" y="16409"/>
                  </a:cubicBezTo>
                  <a:lnTo>
                    <a:pt x="23" y="16409"/>
                  </a:lnTo>
                  <a:cubicBezTo>
                    <a:pt x="0" y="16491"/>
                    <a:pt x="62" y="16545"/>
                    <a:pt x="122" y="16545"/>
                  </a:cubicBezTo>
                  <a:cubicBezTo>
                    <a:pt x="159" y="16545"/>
                    <a:pt x="195" y="16525"/>
                    <a:pt x="213" y="16481"/>
                  </a:cubicBezTo>
                  <a:lnTo>
                    <a:pt x="5916" y="2"/>
                  </a:lnTo>
                  <a:cubicBezTo>
                    <a:pt x="5916" y="1"/>
                    <a:pt x="5915" y="0"/>
                    <a:pt x="5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1956068" y="-144623"/>
              <a:ext cx="262951" cy="735304"/>
            </a:xfrm>
            <a:custGeom>
              <a:avLst/>
              <a:gdLst/>
              <a:ahLst/>
              <a:cxnLst/>
              <a:rect l="l" t="t" r="r" b="b"/>
              <a:pathLst>
                <a:path w="5917" h="16546" extrusionOk="0">
                  <a:moveTo>
                    <a:pt x="5914" y="1"/>
                  </a:moveTo>
                  <a:cubicBezTo>
                    <a:pt x="5748" y="1"/>
                    <a:pt x="74" y="16409"/>
                    <a:pt x="23" y="16409"/>
                  </a:cubicBezTo>
                  <a:cubicBezTo>
                    <a:pt x="23" y="16409"/>
                    <a:pt x="23" y="16409"/>
                    <a:pt x="23" y="16409"/>
                  </a:cubicBezTo>
                  <a:lnTo>
                    <a:pt x="23" y="16409"/>
                  </a:lnTo>
                  <a:cubicBezTo>
                    <a:pt x="1" y="16491"/>
                    <a:pt x="62" y="16545"/>
                    <a:pt x="123" y="16545"/>
                  </a:cubicBezTo>
                  <a:cubicBezTo>
                    <a:pt x="159" y="16545"/>
                    <a:pt x="196" y="16526"/>
                    <a:pt x="214" y="16481"/>
                  </a:cubicBezTo>
                  <a:lnTo>
                    <a:pt x="5917" y="3"/>
                  </a:lnTo>
                  <a:cubicBezTo>
                    <a:pt x="5916" y="1"/>
                    <a:pt x="5915" y="1"/>
                    <a:pt x="5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1173301" y="731645"/>
              <a:ext cx="465420" cy="1311113"/>
            </a:xfrm>
            <a:custGeom>
              <a:avLst/>
              <a:gdLst/>
              <a:ahLst/>
              <a:cxnLst/>
              <a:rect l="l" t="t" r="r" b="b"/>
              <a:pathLst>
                <a:path w="10473" h="29503" extrusionOk="0">
                  <a:moveTo>
                    <a:pt x="10471" y="0"/>
                  </a:moveTo>
                  <a:cubicBezTo>
                    <a:pt x="10303" y="0"/>
                    <a:pt x="86" y="29362"/>
                    <a:pt x="30" y="29362"/>
                  </a:cubicBezTo>
                  <a:cubicBezTo>
                    <a:pt x="30" y="29362"/>
                    <a:pt x="30" y="29362"/>
                    <a:pt x="30" y="29362"/>
                  </a:cubicBezTo>
                  <a:lnTo>
                    <a:pt x="30" y="29362"/>
                  </a:lnTo>
                  <a:cubicBezTo>
                    <a:pt x="0" y="29444"/>
                    <a:pt x="69" y="29503"/>
                    <a:pt x="136" y="29503"/>
                  </a:cubicBezTo>
                  <a:cubicBezTo>
                    <a:pt x="176" y="29503"/>
                    <a:pt x="215" y="29482"/>
                    <a:pt x="233" y="29434"/>
                  </a:cubicBezTo>
                  <a:lnTo>
                    <a:pt x="10472" y="1"/>
                  </a:lnTo>
                  <a:cubicBezTo>
                    <a:pt x="10472" y="1"/>
                    <a:pt x="10471" y="0"/>
                    <a:pt x="10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2206931" y="3640154"/>
              <a:ext cx="567277" cy="1602906"/>
            </a:xfrm>
            <a:custGeom>
              <a:avLst/>
              <a:gdLst/>
              <a:ahLst/>
              <a:cxnLst/>
              <a:rect l="l" t="t" r="r" b="b"/>
              <a:pathLst>
                <a:path w="12765" h="36069" extrusionOk="0">
                  <a:moveTo>
                    <a:pt x="12763" y="1"/>
                  </a:moveTo>
                  <a:cubicBezTo>
                    <a:pt x="12595" y="1"/>
                    <a:pt x="68" y="35923"/>
                    <a:pt x="13" y="35923"/>
                  </a:cubicBezTo>
                  <a:cubicBezTo>
                    <a:pt x="13" y="35923"/>
                    <a:pt x="13" y="35923"/>
                    <a:pt x="13" y="35923"/>
                  </a:cubicBezTo>
                  <a:lnTo>
                    <a:pt x="13" y="35923"/>
                  </a:lnTo>
                  <a:cubicBezTo>
                    <a:pt x="1" y="35982"/>
                    <a:pt x="24" y="36042"/>
                    <a:pt x="84" y="36066"/>
                  </a:cubicBezTo>
                  <a:cubicBezTo>
                    <a:pt x="92" y="36068"/>
                    <a:pt x="100" y="36069"/>
                    <a:pt x="109" y="36069"/>
                  </a:cubicBezTo>
                  <a:cubicBezTo>
                    <a:pt x="150" y="36069"/>
                    <a:pt x="195" y="36044"/>
                    <a:pt x="215" y="35994"/>
                  </a:cubicBezTo>
                  <a:lnTo>
                    <a:pt x="12764" y="2"/>
                  </a:lnTo>
                  <a:cubicBezTo>
                    <a:pt x="12764" y="1"/>
                    <a:pt x="12763" y="1"/>
                    <a:pt x="12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431764" y="-466813"/>
              <a:ext cx="533369" cy="1507138"/>
            </a:xfrm>
            <a:custGeom>
              <a:avLst/>
              <a:gdLst/>
              <a:ahLst/>
              <a:cxnLst/>
              <a:rect l="l" t="t" r="r" b="b"/>
              <a:pathLst>
                <a:path w="12002" h="33914" extrusionOk="0">
                  <a:moveTo>
                    <a:pt x="12001" y="1"/>
                  </a:moveTo>
                  <a:cubicBezTo>
                    <a:pt x="11844" y="1"/>
                    <a:pt x="80" y="33768"/>
                    <a:pt x="12" y="33768"/>
                  </a:cubicBezTo>
                  <a:cubicBezTo>
                    <a:pt x="12" y="33768"/>
                    <a:pt x="12" y="33768"/>
                    <a:pt x="12" y="33768"/>
                  </a:cubicBezTo>
                  <a:lnTo>
                    <a:pt x="12" y="33768"/>
                  </a:lnTo>
                  <a:cubicBezTo>
                    <a:pt x="0" y="33827"/>
                    <a:pt x="24" y="33887"/>
                    <a:pt x="84" y="33911"/>
                  </a:cubicBezTo>
                  <a:cubicBezTo>
                    <a:pt x="92" y="33913"/>
                    <a:pt x="100" y="33914"/>
                    <a:pt x="109" y="33914"/>
                  </a:cubicBezTo>
                  <a:cubicBezTo>
                    <a:pt x="153" y="33914"/>
                    <a:pt x="205" y="33889"/>
                    <a:pt x="215" y="33839"/>
                  </a:cubicBezTo>
                  <a:lnTo>
                    <a:pt x="12002" y="2"/>
                  </a:lnTo>
                  <a:cubicBezTo>
                    <a:pt x="12002" y="1"/>
                    <a:pt x="12001" y="1"/>
                    <a:pt x="12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734034" y="-466813"/>
              <a:ext cx="670555" cy="1896655"/>
            </a:xfrm>
            <a:custGeom>
              <a:avLst/>
              <a:gdLst/>
              <a:ahLst/>
              <a:cxnLst/>
              <a:rect l="l" t="t" r="r" b="b"/>
              <a:pathLst>
                <a:path w="15089" h="42679" extrusionOk="0">
                  <a:moveTo>
                    <a:pt x="15087" y="1"/>
                  </a:moveTo>
                  <a:cubicBezTo>
                    <a:pt x="14919" y="1"/>
                    <a:pt x="83" y="42543"/>
                    <a:pt x="15" y="42543"/>
                  </a:cubicBezTo>
                  <a:cubicBezTo>
                    <a:pt x="15" y="42543"/>
                    <a:pt x="15" y="42543"/>
                    <a:pt x="15" y="42543"/>
                  </a:cubicBezTo>
                  <a:lnTo>
                    <a:pt x="15" y="42543"/>
                  </a:lnTo>
                  <a:cubicBezTo>
                    <a:pt x="0" y="42624"/>
                    <a:pt x="64" y="42678"/>
                    <a:pt x="126" y="42678"/>
                  </a:cubicBezTo>
                  <a:cubicBezTo>
                    <a:pt x="163" y="42678"/>
                    <a:pt x="199" y="42659"/>
                    <a:pt x="217" y="42614"/>
                  </a:cubicBezTo>
                  <a:lnTo>
                    <a:pt x="15088" y="2"/>
                  </a:lnTo>
                  <a:cubicBezTo>
                    <a:pt x="15088" y="1"/>
                    <a:pt x="15088" y="1"/>
                    <a:pt x="15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662630" y="1651775"/>
              <a:ext cx="1095490" cy="3107911"/>
            </a:xfrm>
            <a:custGeom>
              <a:avLst/>
              <a:gdLst/>
              <a:ahLst/>
              <a:cxnLst/>
              <a:rect l="l" t="t" r="r" b="b"/>
              <a:pathLst>
                <a:path w="24651" h="69935" extrusionOk="0">
                  <a:moveTo>
                    <a:pt x="24650" y="1"/>
                  </a:moveTo>
                  <a:cubicBezTo>
                    <a:pt x="24480" y="1"/>
                    <a:pt x="80" y="69807"/>
                    <a:pt x="16" y="69807"/>
                  </a:cubicBezTo>
                  <a:cubicBezTo>
                    <a:pt x="16" y="69807"/>
                    <a:pt x="16" y="69807"/>
                    <a:pt x="16" y="69807"/>
                  </a:cubicBezTo>
                  <a:lnTo>
                    <a:pt x="16" y="69807"/>
                  </a:lnTo>
                  <a:cubicBezTo>
                    <a:pt x="1" y="69883"/>
                    <a:pt x="63" y="69935"/>
                    <a:pt x="125" y="69935"/>
                  </a:cubicBezTo>
                  <a:cubicBezTo>
                    <a:pt x="161" y="69935"/>
                    <a:pt x="197" y="69918"/>
                    <a:pt x="219" y="69879"/>
                  </a:cubicBezTo>
                  <a:lnTo>
                    <a:pt x="24650" y="1"/>
                  </a:lnTo>
                  <a:cubicBezTo>
                    <a:pt x="24650" y="1"/>
                    <a:pt x="24650" y="1"/>
                    <a:pt x="24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2503391" y="604147"/>
              <a:ext cx="1095490" cy="3107911"/>
            </a:xfrm>
            <a:custGeom>
              <a:avLst/>
              <a:gdLst/>
              <a:ahLst/>
              <a:cxnLst/>
              <a:rect l="l" t="t" r="r" b="b"/>
              <a:pathLst>
                <a:path w="24651" h="69935" extrusionOk="0">
                  <a:moveTo>
                    <a:pt x="24649" y="0"/>
                  </a:moveTo>
                  <a:cubicBezTo>
                    <a:pt x="24480" y="0"/>
                    <a:pt x="68" y="69807"/>
                    <a:pt x="16" y="69807"/>
                  </a:cubicBezTo>
                  <a:cubicBezTo>
                    <a:pt x="16" y="69807"/>
                    <a:pt x="16" y="69807"/>
                    <a:pt x="16" y="69807"/>
                  </a:cubicBezTo>
                  <a:lnTo>
                    <a:pt x="16" y="69807"/>
                  </a:lnTo>
                  <a:cubicBezTo>
                    <a:pt x="1" y="69883"/>
                    <a:pt x="63" y="69934"/>
                    <a:pt x="125" y="69934"/>
                  </a:cubicBezTo>
                  <a:cubicBezTo>
                    <a:pt x="161" y="69934"/>
                    <a:pt x="197" y="69918"/>
                    <a:pt x="218" y="69879"/>
                  </a:cubicBezTo>
                  <a:lnTo>
                    <a:pt x="24650" y="1"/>
                  </a:lnTo>
                  <a:cubicBezTo>
                    <a:pt x="24650" y="1"/>
                    <a:pt x="24650" y="0"/>
                    <a:pt x="24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3"/>
          <p:cNvGrpSpPr/>
          <p:nvPr/>
        </p:nvGrpSpPr>
        <p:grpSpPr>
          <a:xfrm>
            <a:off x="0" y="2277725"/>
            <a:ext cx="9144183" cy="3399169"/>
            <a:chOff x="0" y="2277725"/>
            <a:chExt cx="9144183" cy="3399169"/>
          </a:xfrm>
        </p:grpSpPr>
        <p:grpSp>
          <p:nvGrpSpPr>
            <p:cNvPr id="192" name="Google Shape;192;p3"/>
            <p:cNvGrpSpPr/>
            <p:nvPr/>
          </p:nvGrpSpPr>
          <p:grpSpPr>
            <a:xfrm flipH="1">
              <a:off x="0" y="2277725"/>
              <a:ext cx="9144057" cy="3399169"/>
              <a:chOff x="126" y="1744325"/>
              <a:chExt cx="9144057" cy="3399169"/>
            </a:xfrm>
          </p:grpSpPr>
          <p:sp>
            <p:nvSpPr>
              <p:cNvPr id="193" name="Google Shape;193;p3"/>
              <p:cNvSpPr/>
              <p:nvPr/>
            </p:nvSpPr>
            <p:spPr>
              <a:xfrm>
                <a:off x="126" y="1744325"/>
                <a:ext cx="9144057" cy="3399169"/>
              </a:xfrm>
              <a:custGeom>
                <a:avLst/>
                <a:gdLst/>
                <a:ahLst/>
                <a:cxnLst/>
                <a:rect l="l" t="t" r="r" b="b"/>
                <a:pathLst>
                  <a:path w="210814" h="78367" extrusionOk="0">
                    <a:moveTo>
                      <a:pt x="210813" y="0"/>
                    </a:moveTo>
                    <a:cubicBezTo>
                      <a:pt x="204586" y="488"/>
                      <a:pt x="199681" y="5537"/>
                      <a:pt x="199383" y="11775"/>
                    </a:cubicBezTo>
                    <a:cubicBezTo>
                      <a:pt x="198645" y="11692"/>
                      <a:pt x="197907" y="11645"/>
                      <a:pt x="197168" y="11645"/>
                    </a:cubicBezTo>
                    <a:cubicBezTo>
                      <a:pt x="197159" y="11644"/>
                      <a:pt x="197150" y="11644"/>
                      <a:pt x="197141" y="11644"/>
                    </a:cubicBezTo>
                    <a:cubicBezTo>
                      <a:pt x="189330" y="11644"/>
                      <a:pt x="182390" y="16666"/>
                      <a:pt x="179940" y="24087"/>
                    </a:cubicBezTo>
                    <a:cubicBezTo>
                      <a:pt x="178506" y="23361"/>
                      <a:pt x="177001" y="23025"/>
                      <a:pt x="175529" y="23025"/>
                    </a:cubicBezTo>
                    <a:cubicBezTo>
                      <a:pt x="170914" y="23025"/>
                      <a:pt x="166622" y="26331"/>
                      <a:pt x="165855" y="31314"/>
                    </a:cubicBezTo>
                    <a:cubicBezTo>
                      <a:pt x="164333" y="30847"/>
                      <a:pt x="162774" y="30620"/>
                      <a:pt x="161228" y="30620"/>
                    </a:cubicBezTo>
                    <a:cubicBezTo>
                      <a:pt x="157127" y="30620"/>
                      <a:pt x="153115" y="32217"/>
                      <a:pt x="150115" y="35183"/>
                    </a:cubicBezTo>
                    <a:cubicBezTo>
                      <a:pt x="149746" y="34957"/>
                      <a:pt x="149353" y="34731"/>
                      <a:pt x="148960" y="34516"/>
                    </a:cubicBezTo>
                    <a:cubicBezTo>
                      <a:pt x="146185" y="32581"/>
                      <a:pt x="143020" y="31657"/>
                      <a:pt x="139891" y="31657"/>
                    </a:cubicBezTo>
                    <a:cubicBezTo>
                      <a:pt x="134589" y="31657"/>
                      <a:pt x="129391" y="34309"/>
                      <a:pt x="126374" y="39184"/>
                    </a:cubicBezTo>
                    <a:cubicBezTo>
                      <a:pt x="124578" y="38073"/>
                      <a:pt x="122551" y="37523"/>
                      <a:pt x="120530" y="37523"/>
                    </a:cubicBezTo>
                    <a:cubicBezTo>
                      <a:pt x="118237" y="37523"/>
                      <a:pt x="115951" y="38231"/>
                      <a:pt x="114015" y="39636"/>
                    </a:cubicBezTo>
                    <a:cubicBezTo>
                      <a:pt x="111045" y="35771"/>
                      <a:pt x="106671" y="33865"/>
                      <a:pt x="102307" y="33865"/>
                    </a:cubicBezTo>
                    <a:cubicBezTo>
                      <a:pt x="97558" y="33865"/>
                      <a:pt x="92821" y="36122"/>
                      <a:pt x="89917" y="40565"/>
                    </a:cubicBezTo>
                    <a:cubicBezTo>
                      <a:pt x="87929" y="39321"/>
                      <a:pt x="85661" y="38688"/>
                      <a:pt x="83376" y="38688"/>
                    </a:cubicBezTo>
                    <a:cubicBezTo>
                      <a:pt x="82007" y="38688"/>
                      <a:pt x="80633" y="38915"/>
                      <a:pt x="79309" y="39374"/>
                    </a:cubicBezTo>
                    <a:cubicBezTo>
                      <a:pt x="76275" y="34336"/>
                      <a:pt x="70995" y="31665"/>
                      <a:pt x="65655" y="31665"/>
                    </a:cubicBezTo>
                    <a:cubicBezTo>
                      <a:pt x="61795" y="31665"/>
                      <a:pt x="57903" y="33061"/>
                      <a:pt x="54805" y="35969"/>
                    </a:cubicBezTo>
                    <a:cubicBezTo>
                      <a:pt x="53416" y="33877"/>
                      <a:pt x="51142" y="32771"/>
                      <a:pt x="48841" y="32771"/>
                    </a:cubicBezTo>
                    <a:cubicBezTo>
                      <a:pt x="47199" y="32771"/>
                      <a:pt x="45543" y="33334"/>
                      <a:pt x="44185" y="34504"/>
                    </a:cubicBezTo>
                    <a:cubicBezTo>
                      <a:pt x="43064" y="28584"/>
                      <a:pt x="37904" y="24764"/>
                      <a:pt x="32420" y="24764"/>
                    </a:cubicBezTo>
                    <a:cubicBezTo>
                      <a:pt x="30448" y="24764"/>
                      <a:pt x="28435" y="25258"/>
                      <a:pt x="26552" y="26325"/>
                    </a:cubicBezTo>
                    <a:cubicBezTo>
                      <a:pt x="23182" y="19300"/>
                      <a:pt x="16324" y="14597"/>
                      <a:pt x="8550" y="13990"/>
                    </a:cubicBezTo>
                    <a:cubicBezTo>
                      <a:pt x="10729" y="7692"/>
                      <a:pt x="6609" y="977"/>
                      <a:pt x="1" y="72"/>
                    </a:cubicBezTo>
                    <a:lnTo>
                      <a:pt x="1" y="78367"/>
                    </a:lnTo>
                    <a:lnTo>
                      <a:pt x="210813" y="78367"/>
                    </a:lnTo>
                    <a:lnTo>
                      <a:pt x="210813" y="0"/>
                    </a:ln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3"/>
              <p:cNvGrpSpPr/>
              <p:nvPr/>
            </p:nvGrpSpPr>
            <p:grpSpPr>
              <a:xfrm>
                <a:off x="126" y="2255576"/>
                <a:ext cx="9143872" cy="1955223"/>
                <a:chOff x="126" y="2255576"/>
                <a:chExt cx="9143872" cy="1955223"/>
              </a:xfrm>
            </p:grpSpPr>
            <p:sp>
              <p:nvSpPr>
                <p:cNvPr id="195" name="Google Shape;195;p3"/>
                <p:cNvSpPr/>
                <p:nvPr/>
              </p:nvSpPr>
              <p:spPr>
                <a:xfrm>
                  <a:off x="8638852" y="2255576"/>
                  <a:ext cx="107483" cy="338802"/>
                </a:xfrm>
                <a:custGeom>
                  <a:avLst/>
                  <a:gdLst/>
                  <a:ahLst/>
                  <a:cxnLst/>
                  <a:rect l="l" t="t" r="r" b="b"/>
                  <a:pathLst>
                    <a:path w="2478" h="7811" extrusionOk="0">
                      <a:moveTo>
                        <a:pt x="72" y="0"/>
                      </a:moveTo>
                      <a:cubicBezTo>
                        <a:pt x="72" y="36"/>
                        <a:pt x="1" y="4394"/>
                        <a:pt x="2239" y="7811"/>
                      </a:cubicBezTo>
                      <a:lnTo>
                        <a:pt x="2477" y="7668"/>
                      </a:lnTo>
                      <a:cubicBezTo>
                        <a:pt x="275" y="4310"/>
                        <a:pt x="346" y="36"/>
                        <a:pt x="35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7802253" y="2783352"/>
                  <a:ext cx="226765" cy="314035"/>
                </a:xfrm>
                <a:custGeom>
                  <a:avLst/>
                  <a:gdLst/>
                  <a:ahLst/>
                  <a:cxnLst/>
                  <a:rect l="l" t="t" r="r" b="b"/>
                  <a:pathLst>
                    <a:path w="5228" h="7240" extrusionOk="0">
                      <a:moveTo>
                        <a:pt x="108" y="1"/>
                      </a:moveTo>
                      <a:lnTo>
                        <a:pt x="1" y="262"/>
                      </a:lnTo>
                      <a:cubicBezTo>
                        <a:pt x="48" y="286"/>
                        <a:pt x="4430" y="2167"/>
                        <a:pt x="4942" y="7240"/>
                      </a:cubicBezTo>
                      <a:lnTo>
                        <a:pt x="5227" y="7204"/>
                      </a:lnTo>
                      <a:cubicBezTo>
                        <a:pt x="4692" y="1965"/>
                        <a:pt x="167" y="24"/>
                        <a:pt x="10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7191850" y="3096817"/>
                  <a:ext cx="229844" cy="173066"/>
                </a:xfrm>
                <a:custGeom>
                  <a:avLst/>
                  <a:gdLst/>
                  <a:ahLst/>
                  <a:cxnLst/>
                  <a:rect l="l" t="t" r="r" b="b"/>
                  <a:pathLst>
                    <a:path w="5299" h="3990" extrusionOk="0">
                      <a:moveTo>
                        <a:pt x="84" y="1"/>
                      </a:moveTo>
                      <a:lnTo>
                        <a:pt x="0" y="263"/>
                      </a:lnTo>
                      <a:cubicBezTo>
                        <a:pt x="36" y="274"/>
                        <a:pt x="3489" y="1429"/>
                        <a:pt x="5061" y="3989"/>
                      </a:cubicBezTo>
                      <a:lnTo>
                        <a:pt x="5299" y="3846"/>
                      </a:lnTo>
                      <a:cubicBezTo>
                        <a:pt x="3668" y="1191"/>
                        <a:pt x="239" y="48"/>
                        <a:pt x="84"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7257431" y="3201956"/>
                  <a:ext cx="693610" cy="279118"/>
                </a:xfrm>
                <a:custGeom>
                  <a:avLst/>
                  <a:gdLst/>
                  <a:ahLst/>
                  <a:cxnLst/>
                  <a:rect l="l" t="t" r="r" b="b"/>
                  <a:pathLst>
                    <a:path w="15991" h="6435" extrusionOk="0">
                      <a:moveTo>
                        <a:pt x="8527" y="0"/>
                      </a:moveTo>
                      <a:cubicBezTo>
                        <a:pt x="8112" y="0"/>
                        <a:pt x="7694" y="29"/>
                        <a:pt x="7275" y="89"/>
                      </a:cubicBezTo>
                      <a:cubicBezTo>
                        <a:pt x="3834" y="577"/>
                        <a:pt x="989" y="3018"/>
                        <a:pt x="1" y="6352"/>
                      </a:cubicBezTo>
                      <a:lnTo>
                        <a:pt x="274" y="6435"/>
                      </a:lnTo>
                      <a:cubicBezTo>
                        <a:pt x="1227" y="3208"/>
                        <a:pt x="3977" y="839"/>
                        <a:pt x="7311" y="363"/>
                      </a:cubicBezTo>
                      <a:cubicBezTo>
                        <a:pt x="7710" y="307"/>
                        <a:pt x="8110" y="280"/>
                        <a:pt x="8506" y="280"/>
                      </a:cubicBezTo>
                      <a:cubicBezTo>
                        <a:pt x="11414" y="280"/>
                        <a:pt x="14160" y="1750"/>
                        <a:pt x="15752" y="4244"/>
                      </a:cubicBezTo>
                      <a:lnTo>
                        <a:pt x="15991" y="4089"/>
                      </a:lnTo>
                      <a:cubicBezTo>
                        <a:pt x="14349" y="1517"/>
                        <a:pt x="11522" y="0"/>
                        <a:pt x="852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8605281" y="2718551"/>
                  <a:ext cx="538718" cy="248712"/>
                </a:xfrm>
                <a:custGeom>
                  <a:avLst/>
                  <a:gdLst/>
                  <a:ahLst/>
                  <a:cxnLst/>
                  <a:rect l="l" t="t" r="r" b="b"/>
                  <a:pathLst>
                    <a:path w="12420" h="5734" extrusionOk="0">
                      <a:moveTo>
                        <a:pt x="9945" y="1"/>
                      </a:moveTo>
                      <a:cubicBezTo>
                        <a:pt x="7000" y="1"/>
                        <a:pt x="2490" y="866"/>
                        <a:pt x="1" y="5602"/>
                      </a:cubicBezTo>
                      <a:lnTo>
                        <a:pt x="251" y="5733"/>
                      </a:lnTo>
                      <a:cubicBezTo>
                        <a:pt x="2676" y="1122"/>
                        <a:pt x="7074" y="283"/>
                        <a:pt x="9947" y="283"/>
                      </a:cubicBezTo>
                      <a:cubicBezTo>
                        <a:pt x="11079" y="283"/>
                        <a:pt x="11975" y="414"/>
                        <a:pt x="12419" y="494"/>
                      </a:cubicBezTo>
                      <a:lnTo>
                        <a:pt x="12419" y="209"/>
                      </a:lnTo>
                      <a:cubicBezTo>
                        <a:pt x="11946" y="124"/>
                        <a:pt x="11057" y="1"/>
                        <a:pt x="994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8420941" y="2937070"/>
                  <a:ext cx="303191" cy="162396"/>
                </a:xfrm>
                <a:custGeom>
                  <a:avLst/>
                  <a:gdLst/>
                  <a:ahLst/>
                  <a:cxnLst/>
                  <a:rect l="l" t="t" r="r" b="b"/>
                  <a:pathLst>
                    <a:path w="6990" h="3744" extrusionOk="0">
                      <a:moveTo>
                        <a:pt x="1631" y="1"/>
                      </a:moveTo>
                      <a:cubicBezTo>
                        <a:pt x="1096" y="1"/>
                        <a:pt x="548" y="67"/>
                        <a:pt x="0" y="207"/>
                      </a:cubicBezTo>
                      <a:lnTo>
                        <a:pt x="72" y="481"/>
                      </a:lnTo>
                      <a:cubicBezTo>
                        <a:pt x="565" y="355"/>
                        <a:pt x="1082" y="292"/>
                        <a:pt x="1602" y="292"/>
                      </a:cubicBezTo>
                      <a:cubicBezTo>
                        <a:pt x="3787" y="292"/>
                        <a:pt x="6013" y="1415"/>
                        <a:pt x="6715" y="3743"/>
                      </a:cubicBezTo>
                      <a:lnTo>
                        <a:pt x="6989" y="3660"/>
                      </a:lnTo>
                      <a:cubicBezTo>
                        <a:pt x="6304" y="1428"/>
                        <a:pt x="4105" y="1"/>
                        <a:pt x="1631"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3823203" y="4048880"/>
                  <a:ext cx="303191" cy="161919"/>
                </a:xfrm>
                <a:custGeom>
                  <a:avLst/>
                  <a:gdLst/>
                  <a:ahLst/>
                  <a:cxnLst/>
                  <a:rect l="l" t="t" r="r" b="b"/>
                  <a:pathLst>
                    <a:path w="6990" h="3733" extrusionOk="0">
                      <a:moveTo>
                        <a:pt x="1639" y="1"/>
                      </a:moveTo>
                      <a:cubicBezTo>
                        <a:pt x="1102" y="1"/>
                        <a:pt x="552" y="68"/>
                        <a:pt x="1" y="208"/>
                      </a:cubicBezTo>
                      <a:lnTo>
                        <a:pt x="72" y="482"/>
                      </a:lnTo>
                      <a:cubicBezTo>
                        <a:pt x="569" y="356"/>
                        <a:pt x="1087" y="293"/>
                        <a:pt x="1608" y="293"/>
                      </a:cubicBezTo>
                      <a:cubicBezTo>
                        <a:pt x="3796" y="293"/>
                        <a:pt x="6014" y="1414"/>
                        <a:pt x="6716" y="3732"/>
                      </a:cubicBezTo>
                      <a:lnTo>
                        <a:pt x="6990" y="3649"/>
                      </a:lnTo>
                      <a:cubicBezTo>
                        <a:pt x="6305" y="1419"/>
                        <a:pt x="4110" y="1"/>
                        <a:pt x="1639"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5091547" y="4034653"/>
                  <a:ext cx="311996" cy="153938"/>
                </a:xfrm>
                <a:custGeom>
                  <a:avLst/>
                  <a:gdLst/>
                  <a:ahLst/>
                  <a:cxnLst/>
                  <a:rect l="l" t="t" r="r" b="b"/>
                  <a:pathLst>
                    <a:path w="7193" h="3549" extrusionOk="0">
                      <a:moveTo>
                        <a:pt x="5218" y="0"/>
                      </a:moveTo>
                      <a:cubicBezTo>
                        <a:pt x="3151" y="0"/>
                        <a:pt x="1080" y="1280"/>
                        <a:pt x="1" y="3429"/>
                      </a:cubicBezTo>
                      <a:lnTo>
                        <a:pt x="251" y="3548"/>
                      </a:lnTo>
                      <a:cubicBezTo>
                        <a:pt x="1179" y="1719"/>
                        <a:pt x="3108" y="273"/>
                        <a:pt x="5199" y="273"/>
                      </a:cubicBezTo>
                      <a:cubicBezTo>
                        <a:pt x="5817" y="273"/>
                        <a:pt x="6449" y="399"/>
                        <a:pt x="7073" y="679"/>
                      </a:cubicBezTo>
                      <a:lnTo>
                        <a:pt x="7192" y="417"/>
                      </a:lnTo>
                      <a:cubicBezTo>
                        <a:pt x="6557" y="134"/>
                        <a:pt x="5888" y="0"/>
                        <a:pt x="521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8748849" y="3486577"/>
                  <a:ext cx="395146" cy="235179"/>
                </a:xfrm>
                <a:custGeom>
                  <a:avLst/>
                  <a:gdLst/>
                  <a:ahLst/>
                  <a:cxnLst/>
                  <a:rect l="l" t="t" r="r" b="b"/>
                  <a:pathLst>
                    <a:path w="9110" h="5422" extrusionOk="0">
                      <a:moveTo>
                        <a:pt x="8855" y="0"/>
                      </a:moveTo>
                      <a:cubicBezTo>
                        <a:pt x="7178" y="0"/>
                        <a:pt x="1914" y="413"/>
                        <a:pt x="1" y="5421"/>
                      </a:cubicBezTo>
                      <a:lnTo>
                        <a:pt x="298" y="5421"/>
                      </a:lnTo>
                      <a:cubicBezTo>
                        <a:pt x="2182" y="668"/>
                        <a:pt x="7242" y="274"/>
                        <a:pt x="8851" y="274"/>
                      </a:cubicBezTo>
                      <a:cubicBezTo>
                        <a:pt x="8951" y="274"/>
                        <a:pt x="9037" y="276"/>
                        <a:pt x="9109" y="278"/>
                      </a:cubicBezTo>
                      <a:lnTo>
                        <a:pt x="9109" y="4"/>
                      </a:lnTo>
                      <a:cubicBezTo>
                        <a:pt x="9037" y="2"/>
                        <a:pt x="8952" y="0"/>
                        <a:pt x="885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340482" y="3437912"/>
                  <a:ext cx="376495" cy="79853"/>
                </a:xfrm>
                <a:custGeom>
                  <a:avLst/>
                  <a:gdLst/>
                  <a:ahLst/>
                  <a:cxnLst/>
                  <a:rect l="l" t="t" r="r" b="b"/>
                  <a:pathLst>
                    <a:path w="8680" h="1841" extrusionOk="0">
                      <a:moveTo>
                        <a:pt x="4771" y="0"/>
                      </a:moveTo>
                      <a:cubicBezTo>
                        <a:pt x="3415" y="0"/>
                        <a:pt x="1784" y="390"/>
                        <a:pt x="0" y="1614"/>
                      </a:cubicBezTo>
                      <a:lnTo>
                        <a:pt x="155" y="1840"/>
                      </a:lnTo>
                      <a:cubicBezTo>
                        <a:pt x="1886" y="659"/>
                        <a:pt x="3463" y="283"/>
                        <a:pt x="4769" y="283"/>
                      </a:cubicBezTo>
                      <a:cubicBezTo>
                        <a:pt x="7030" y="283"/>
                        <a:pt x="8479" y="1408"/>
                        <a:pt x="8501" y="1423"/>
                      </a:cubicBezTo>
                      <a:lnTo>
                        <a:pt x="8680" y="1209"/>
                      </a:lnTo>
                      <a:cubicBezTo>
                        <a:pt x="8657" y="1186"/>
                        <a:pt x="7134" y="0"/>
                        <a:pt x="477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745856" y="2883373"/>
                  <a:ext cx="691571" cy="285798"/>
                </a:xfrm>
                <a:custGeom>
                  <a:avLst/>
                  <a:gdLst/>
                  <a:ahLst/>
                  <a:cxnLst/>
                  <a:rect l="l" t="t" r="r" b="b"/>
                  <a:pathLst>
                    <a:path w="15944" h="6589" extrusionOk="0">
                      <a:moveTo>
                        <a:pt x="7393" y="0"/>
                      </a:moveTo>
                      <a:cubicBezTo>
                        <a:pt x="4449" y="0"/>
                        <a:pt x="1666" y="1460"/>
                        <a:pt x="1" y="3957"/>
                      </a:cubicBezTo>
                      <a:lnTo>
                        <a:pt x="239" y="4100"/>
                      </a:lnTo>
                      <a:cubicBezTo>
                        <a:pt x="1840" y="1688"/>
                        <a:pt x="4539" y="275"/>
                        <a:pt x="7382" y="275"/>
                      </a:cubicBezTo>
                      <a:cubicBezTo>
                        <a:pt x="7836" y="275"/>
                        <a:pt x="8294" y="312"/>
                        <a:pt x="8752" y="385"/>
                      </a:cubicBezTo>
                      <a:cubicBezTo>
                        <a:pt x="12074" y="921"/>
                        <a:pt x="14776" y="3338"/>
                        <a:pt x="15681" y="6588"/>
                      </a:cubicBezTo>
                      <a:lnTo>
                        <a:pt x="15943" y="6505"/>
                      </a:lnTo>
                      <a:cubicBezTo>
                        <a:pt x="15014" y="3160"/>
                        <a:pt x="12228" y="659"/>
                        <a:pt x="8799" y="112"/>
                      </a:cubicBezTo>
                      <a:cubicBezTo>
                        <a:pt x="8329" y="37"/>
                        <a:pt x="7859" y="0"/>
                        <a:pt x="739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108084" y="2343712"/>
                  <a:ext cx="263416" cy="31187"/>
                </a:xfrm>
                <a:custGeom>
                  <a:avLst/>
                  <a:gdLst/>
                  <a:ahLst/>
                  <a:cxnLst/>
                  <a:rect l="l" t="t" r="r" b="b"/>
                  <a:pathLst>
                    <a:path w="6073" h="719" extrusionOk="0">
                      <a:moveTo>
                        <a:pt x="5083" y="0"/>
                      </a:moveTo>
                      <a:cubicBezTo>
                        <a:pt x="3884" y="0"/>
                        <a:pt x="1802" y="64"/>
                        <a:pt x="0" y="445"/>
                      </a:cubicBezTo>
                      <a:lnTo>
                        <a:pt x="60" y="719"/>
                      </a:lnTo>
                      <a:cubicBezTo>
                        <a:pt x="1825" y="348"/>
                        <a:pt x="3867" y="286"/>
                        <a:pt x="5057" y="286"/>
                      </a:cubicBezTo>
                      <a:cubicBezTo>
                        <a:pt x="5664" y="286"/>
                        <a:pt x="6049" y="302"/>
                        <a:pt x="6061" y="302"/>
                      </a:cubicBezTo>
                      <a:lnTo>
                        <a:pt x="6073" y="16"/>
                      </a:lnTo>
                      <a:cubicBezTo>
                        <a:pt x="6061" y="16"/>
                        <a:pt x="5682" y="0"/>
                        <a:pt x="508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126" y="3022474"/>
                  <a:ext cx="525271" cy="422472"/>
                </a:xfrm>
                <a:custGeom>
                  <a:avLst/>
                  <a:gdLst/>
                  <a:ahLst/>
                  <a:cxnLst/>
                  <a:rect l="l" t="t" r="r" b="b"/>
                  <a:pathLst>
                    <a:path w="12110" h="9740" extrusionOk="0">
                      <a:moveTo>
                        <a:pt x="1" y="0"/>
                      </a:moveTo>
                      <a:lnTo>
                        <a:pt x="1" y="274"/>
                      </a:lnTo>
                      <a:cubicBezTo>
                        <a:pt x="1394" y="345"/>
                        <a:pt x="9788" y="1107"/>
                        <a:pt x="11848" y="9739"/>
                      </a:cubicBezTo>
                      <a:lnTo>
                        <a:pt x="12110" y="9680"/>
                      </a:lnTo>
                      <a:cubicBezTo>
                        <a:pt x="10014" y="834"/>
                        <a:pt x="1418" y="72"/>
                        <a:pt x="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6905234" y="3431319"/>
                  <a:ext cx="461206" cy="235179"/>
                </a:xfrm>
                <a:custGeom>
                  <a:avLst/>
                  <a:gdLst/>
                  <a:ahLst/>
                  <a:cxnLst/>
                  <a:rect l="l" t="t" r="r" b="b"/>
                  <a:pathLst>
                    <a:path w="10633" h="5422" extrusionOk="0">
                      <a:moveTo>
                        <a:pt x="5213" y="1"/>
                      </a:moveTo>
                      <a:cubicBezTo>
                        <a:pt x="2809" y="1"/>
                        <a:pt x="660" y="1602"/>
                        <a:pt x="0" y="3969"/>
                      </a:cubicBezTo>
                      <a:lnTo>
                        <a:pt x="274" y="4040"/>
                      </a:lnTo>
                      <a:cubicBezTo>
                        <a:pt x="889" y="1807"/>
                        <a:pt x="2931" y="287"/>
                        <a:pt x="5205" y="287"/>
                      </a:cubicBezTo>
                      <a:cubicBezTo>
                        <a:pt x="5440" y="287"/>
                        <a:pt x="5679" y="304"/>
                        <a:pt x="5918" y="337"/>
                      </a:cubicBezTo>
                      <a:cubicBezTo>
                        <a:pt x="8454" y="683"/>
                        <a:pt x="10359" y="2849"/>
                        <a:pt x="10359" y="5421"/>
                      </a:cubicBezTo>
                      <a:lnTo>
                        <a:pt x="10633" y="5421"/>
                      </a:lnTo>
                      <a:cubicBezTo>
                        <a:pt x="10633" y="2707"/>
                        <a:pt x="8632" y="421"/>
                        <a:pt x="5954" y="51"/>
                      </a:cubicBezTo>
                      <a:cubicBezTo>
                        <a:pt x="5705" y="17"/>
                        <a:pt x="5457" y="1"/>
                        <a:pt x="521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2814148" y="3510954"/>
                  <a:ext cx="693610" cy="278945"/>
                </a:xfrm>
                <a:custGeom>
                  <a:avLst/>
                  <a:gdLst/>
                  <a:ahLst/>
                  <a:cxnLst/>
                  <a:rect l="l" t="t" r="r" b="b"/>
                  <a:pathLst>
                    <a:path w="15991" h="6431" extrusionOk="0">
                      <a:moveTo>
                        <a:pt x="8490" y="0"/>
                      </a:moveTo>
                      <a:cubicBezTo>
                        <a:pt x="8083" y="0"/>
                        <a:pt x="7673" y="28"/>
                        <a:pt x="7263" y="85"/>
                      </a:cubicBezTo>
                      <a:cubicBezTo>
                        <a:pt x="3822" y="573"/>
                        <a:pt x="988" y="3026"/>
                        <a:pt x="0" y="6359"/>
                      </a:cubicBezTo>
                      <a:lnTo>
                        <a:pt x="274" y="6431"/>
                      </a:lnTo>
                      <a:cubicBezTo>
                        <a:pt x="1226" y="3204"/>
                        <a:pt x="3977" y="835"/>
                        <a:pt x="7311" y="371"/>
                      </a:cubicBezTo>
                      <a:cubicBezTo>
                        <a:pt x="7717" y="312"/>
                        <a:pt x="8123" y="284"/>
                        <a:pt x="8525" y="284"/>
                      </a:cubicBezTo>
                      <a:cubicBezTo>
                        <a:pt x="11417" y="284"/>
                        <a:pt x="14153" y="1753"/>
                        <a:pt x="15752" y="4240"/>
                      </a:cubicBezTo>
                      <a:lnTo>
                        <a:pt x="15990" y="4097"/>
                      </a:lnTo>
                      <a:cubicBezTo>
                        <a:pt x="14333" y="1518"/>
                        <a:pt x="11495" y="0"/>
                        <a:pt x="849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5596638" y="3436437"/>
                  <a:ext cx="693610" cy="279118"/>
                </a:xfrm>
                <a:custGeom>
                  <a:avLst/>
                  <a:gdLst/>
                  <a:ahLst/>
                  <a:cxnLst/>
                  <a:rect l="l" t="t" r="r" b="b"/>
                  <a:pathLst>
                    <a:path w="15991" h="6435" extrusionOk="0">
                      <a:moveTo>
                        <a:pt x="7474" y="0"/>
                      </a:moveTo>
                      <a:cubicBezTo>
                        <a:pt x="4482" y="0"/>
                        <a:pt x="1643" y="1526"/>
                        <a:pt x="0" y="4101"/>
                      </a:cubicBezTo>
                      <a:lnTo>
                        <a:pt x="238" y="4244"/>
                      </a:lnTo>
                      <a:cubicBezTo>
                        <a:pt x="1827" y="1756"/>
                        <a:pt x="4562" y="287"/>
                        <a:pt x="7461" y="287"/>
                      </a:cubicBezTo>
                      <a:cubicBezTo>
                        <a:pt x="7865" y="287"/>
                        <a:pt x="8272" y="316"/>
                        <a:pt x="8680" y="374"/>
                      </a:cubicBezTo>
                      <a:cubicBezTo>
                        <a:pt x="12013" y="838"/>
                        <a:pt x="14752" y="3208"/>
                        <a:pt x="15716" y="6434"/>
                      </a:cubicBezTo>
                      <a:lnTo>
                        <a:pt x="15990" y="6363"/>
                      </a:lnTo>
                      <a:cubicBezTo>
                        <a:pt x="15002" y="3029"/>
                        <a:pt x="12156" y="576"/>
                        <a:pt x="8715" y="88"/>
                      </a:cubicBezTo>
                      <a:cubicBezTo>
                        <a:pt x="8300" y="29"/>
                        <a:pt x="7886" y="0"/>
                        <a:pt x="747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461951" y="3740663"/>
                  <a:ext cx="461206" cy="234659"/>
                </a:xfrm>
                <a:custGeom>
                  <a:avLst/>
                  <a:gdLst/>
                  <a:ahLst/>
                  <a:cxnLst/>
                  <a:rect l="l" t="t" r="r" b="b"/>
                  <a:pathLst>
                    <a:path w="10633" h="5410" extrusionOk="0">
                      <a:moveTo>
                        <a:pt x="5208" y="0"/>
                      </a:moveTo>
                      <a:cubicBezTo>
                        <a:pt x="2807" y="0"/>
                        <a:pt x="659" y="1593"/>
                        <a:pt x="0" y="3968"/>
                      </a:cubicBezTo>
                      <a:lnTo>
                        <a:pt x="274" y="4040"/>
                      </a:lnTo>
                      <a:cubicBezTo>
                        <a:pt x="901" y="1791"/>
                        <a:pt x="2943" y="278"/>
                        <a:pt x="5221" y="278"/>
                      </a:cubicBezTo>
                      <a:cubicBezTo>
                        <a:pt x="5451" y="278"/>
                        <a:pt x="5684" y="293"/>
                        <a:pt x="5917" y="325"/>
                      </a:cubicBezTo>
                      <a:cubicBezTo>
                        <a:pt x="8454" y="670"/>
                        <a:pt x="10359" y="2849"/>
                        <a:pt x="10359" y="5409"/>
                      </a:cubicBezTo>
                      <a:lnTo>
                        <a:pt x="10632" y="5409"/>
                      </a:lnTo>
                      <a:cubicBezTo>
                        <a:pt x="10632" y="2706"/>
                        <a:pt x="8632" y="409"/>
                        <a:pt x="5953" y="51"/>
                      </a:cubicBezTo>
                      <a:cubicBezTo>
                        <a:pt x="5703" y="17"/>
                        <a:pt x="5454" y="0"/>
                        <a:pt x="52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6091363" y="3694730"/>
                  <a:ext cx="458604" cy="298116"/>
                </a:xfrm>
                <a:custGeom>
                  <a:avLst/>
                  <a:gdLst/>
                  <a:ahLst/>
                  <a:cxnLst/>
                  <a:rect l="l" t="t" r="r" b="b"/>
                  <a:pathLst>
                    <a:path w="10573" h="6873" extrusionOk="0">
                      <a:moveTo>
                        <a:pt x="5942" y="0"/>
                      </a:moveTo>
                      <a:cubicBezTo>
                        <a:pt x="5223" y="0"/>
                        <a:pt x="4495" y="144"/>
                        <a:pt x="3798" y="444"/>
                      </a:cubicBezTo>
                      <a:cubicBezTo>
                        <a:pt x="1310" y="1515"/>
                        <a:pt x="0" y="4265"/>
                        <a:pt x="726" y="6873"/>
                      </a:cubicBezTo>
                      <a:lnTo>
                        <a:pt x="1000" y="6790"/>
                      </a:lnTo>
                      <a:cubicBezTo>
                        <a:pt x="310" y="4325"/>
                        <a:pt x="1548" y="1718"/>
                        <a:pt x="3905" y="706"/>
                      </a:cubicBezTo>
                      <a:cubicBezTo>
                        <a:pt x="4567" y="418"/>
                        <a:pt x="5260" y="281"/>
                        <a:pt x="5944" y="281"/>
                      </a:cubicBezTo>
                      <a:cubicBezTo>
                        <a:pt x="7695" y="281"/>
                        <a:pt x="9384" y="1181"/>
                        <a:pt x="10335" y="2765"/>
                      </a:cubicBezTo>
                      <a:lnTo>
                        <a:pt x="10573" y="2610"/>
                      </a:lnTo>
                      <a:cubicBezTo>
                        <a:pt x="9570" y="947"/>
                        <a:pt x="7789" y="0"/>
                        <a:pt x="594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1942937" y="3499546"/>
                  <a:ext cx="312994" cy="155586"/>
                </a:xfrm>
                <a:custGeom>
                  <a:avLst/>
                  <a:gdLst/>
                  <a:ahLst/>
                  <a:cxnLst/>
                  <a:rect l="l" t="t" r="r" b="b"/>
                  <a:pathLst>
                    <a:path w="7216" h="3587" extrusionOk="0">
                      <a:moveTo>
                        <a:pt x="2266" y="1"/>
                      </a:moveTo>
                      <a:cubicBezTo>
                        <a:pt x="986" y="1"/>
                        <a:pt x="22" y="432"/>
                        <a:pt x="0" y="443"/>
                      </a:cubicBezTo>
                      <a:lnTo>
                        <a:pt x="119" y="693"/>
                      </a:lnTo>
                      <a:cubicBezTo>
                        <a:pt x="199" y="656"/>
                        <a:pt x="1100" y="254"/>
                        <a:pt x="2283" y="254"/>
                      </a:cubicBezTo>
                      <a:cubicBezTo>
                        <a:pt x="3753" y="254"/>
                        <a:pt x="5659" y="875"/>
                        <a:pt x="6965" y="3586"/>
                      </a:cubicBezTo>
                      <a:lnTo>
                        <a:pt x="7215" y="3467"/>
                      </a:lnTo>
                      <a:cubicBezTo>
                        <a:pt x="5855" y="642"/>
                        <a:pt x="3826" y="1"/>
                        <a:pt x="2266"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2185658" y="3299765"/>
                  <a:ext cx="195231" cy="269619"/>
                </a:xfrm>
                <a:custGeom>
                  <a:avLst/>
                  <a:gdLst/>
                  <a:ahLst/>
                  <a:cxnLst/>
                  <a:rect l="l" t="t" r="r" b="b"/>
                  <a:pathLst>
                    <a:path w="4501" h="6216" extrusionOk="0">
                      <a:moveTo>
                        <a:pt x="4322" y="1"/>
                      </a:moveTo>
                      <a:cubicBezTo>
                        <a:pt x="4298" y="13"/>
                        <a:pt x="1227" y="2549"/>
                        <a:pt x="0" y="6121"/>
                      </a:cubicBezTo>
                      <a:lnTo>
                        <a:pt x="274" y="6216"/>
                      </a:lnTo>
                      <a:cubicBezTo>
                        <a:pt x="1465" y="2727"/>
                        <a:pt x="4477" y="239"/>
                        <a:pt x="4501" y="215"/>
                      </a:cubicBezTo>
                      <a:lnTo>
                        <a:pt x="432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896548" y="3498592"/>
                  <a:ext cx="135373" cy="138453"/>
                </a:xfrm>
                <a:custGeom>
                  <a:avLst/>
                  <a:gdLst/>
                  <a:ahLst/>
                  <a:cxnLst/>
                  <a:rect l="l" t="t" r="r" b="b"/>
                  <a:pathLst>
                    <a:path w="3121" h="3192" extrusionOk="0">
                      <a:moveTo>
                        <a:pt x="155" y="1"/>
                      </a:moveTo>
                      <a:lnTo>
                        <a:pt x="1" y="227"/>
                      </a:lnTo>
                      <a:cubicBezTo>
                        <a:pt x="13" y="239"/>
                        <a:pt x="1918" y="1584"/>
                        <a:pt x="2882" y="3192"/>
                      </a:cubicBezTo>
                      <a:lnTo>
                        <a:pt x="3120" y="3049"/>
                      </a:lnTo>
                      <a:cubicBezTo>
                        <a:pt x="2132" y="1394"/>
                        <a:pt x="239" y="60"/>
                        <a:pt x="15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4839544" y="3458297"/>
                  <a:ext cx="109522" cy="124009"/>
                </a:xfrm>
                <a:custGeom>
                  <a:avLst/>
                  <a:gdLst/>
                  <a:ahLst/>
                  <a:cxnLst/>
                  <a:rect l="l" t="t" r="r" b="b"/>
                  <a:pathLst>
                    <a:path w="2525" h="2859" extrusionOk="0">
                      <a:moveTo>
                        <a:pt x="2346" y="1"/>
                      </a:moveTo>
                      <a:cubicBezTo>
                        <a:pt x="2286" y="49"/>
                        <a:pt x="846" y="1204"/>
                        <a:pt x="0" y="2716"/>
                      </a:cubicBezTo>
                      <a:lnTo>
                        <a:pt x="250" y="2858"/>
                      </a:lnTo>
                      <a:cubicBezTo>
                        <a:pt x="1060" y="1394"/>
                        <a:pt x="2513" y="239"/>
                        <a:pt x="2525" y="227"/>
                      </a:cubicBezTo>
                      <a:lnTo>
                        <a:pt x="234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4712501" y="3570810"/>
                  <a:ext cx="237608" cy="88962"/>
                </a:xfrm>
                <a:custGeom>
                  <a:avLst/>
                  <a:gdLst/>
                  <a:ahLst/>
                  <a:cxnLst/>
                  <a:rect l="l" t="t" r="r" b="b"/>
                  <a:pathLst>
                    <a:path w="5478" h="2051" extrusionOk="0">
                      <a:moveTo>
                        <a:pt x="1929" y="0"/>
                      </a:moveTo>
                      <a:cubicBezTo>
                        <a:pt x="1318" y="0"/>
                        <a:pt x="675" y="128"/>
                        <a:pt x="1" y="384"/>
                      </a:cubicBezTo>
                      <a:lnTo>
                        <a:pt x="96" y="657"/>
                      </a:lnTo>
                      <a:cubicBezTo>
                        <a:pt x="750" y="405"/>
                        <a:pt x="1367" y="279"/>
                        <a:pt x="1949" y="279"/>
                      </a:cubicBezTo>
                      <a:cubicBezTo>
                        <a:pt x="3208" y="279"/>
                        <a:pt x="4302" y="870"/>
                        <a:pt x="5263" y="2050"/>
                      </a:cubicBezTo>
                      <a:lnTo>
                        <a:pt x="5477" y="1872"/>
                      </a:lnTo>
                      <a:cubicBezTo>
                        <a:pt x="4469" y="625"/>
                        <a:pt x="3279" y="0"/>
                        <a:pt x="19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5389527" y="3440254"/>
                  <a:ext cx="96639" cy="177664"/>
                </a:xfrm>
                <a:custGeom>
                  <a:avLst/>
                  <a:gdLst/>
                  <a:ahLst/>
                  <a:cxnLst/>
                  <a:rect l="l" t="t" r="r" b="b"/>
                  <a:pathLst>
                    <a:path w="2228" h="4096" extrusionOk="0">
                      <a:moveTo>
                        <a:pt x="2001" y="0"/>
                      </a:moveTo>
                      <a:cubicBezTo>
                        <a:pt x="1191" y="1250"/>
                        <a:pt x="513" y="2596"/>
                        <a:pt x="1" y="4001"/>
                      </a:cubicBezTo>
                      <a:lnTo>
                        <a:pt x="263" y="4096"/>
                      </a:lnTo>
                      <a:cubicBezTo>
                        <a:pt x="775" y="2715"/>
                        <a:pt x="1429" y="1393"/>
                        <a:pt x="2227" y="155"/>
                      </a:cubicBezTo>
                      <a:lnTo>
                        <a:pt x="200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6508101" y="3265673"/>
                  <a:ext cx="181828" cy="137455"/>
                </a:xfrm>
                <a:custGeom>
                  <a:avLst/>
                  <a:gdLst/>
                  <a:ahLst/>
                  <a:cxnLst/>
                  <a:rect l="l" t="t" r="r" b="b"/>
                  <a:pathLst>
                    <a:path w="4192" h="3169" extrusionOk="0">
                      <a:moveTo>
                        <a:pt x="167" y="1"/>
                      </a:moveTo>
                      <a:lnTo>
                        <a:pt x="1" y="227"/>
                      </a:lnTo>
                      <a:lnTo>
                        <a:pt x="4025" y="3168"/>
                      </a:lnTo>
                      <a:lnTo>
                        <a:pt x="4192" y="2942"/>
                      </a:lnTo>
                      <a:lnTo>
                        <a:pt x="1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0" name="Google Shape;220;p3"/>
            <p:cNvGrpSpPr/>
            <p:nvPr/>
          </p:nvGrpSpPr>
          <p:grpSpPr>
            <a:xfrm flipH="1">
              <a:off x="166" y="3174687"/>
              <a:ext cx="9144017" cy="1977469"/>
              <a:chOff x="0" y="3174687"/>
              <a:chExt cx="9144017" cy="1977469"/>
            </a:xfrm>
          </p:grpSpPr>
          <p:sp>
            <p:nvSpPr>
              <p:cNvPr id="221" name="Google Shape;221;p3"/>
              <p:cNvSpPr/>
              <p:nvPr/>
            </p:nvSpPr>
            <p:spPr>
              <a:xfrm>
                <a:off x="0" y="3174687"/>
                <a:ext cx="9144014" cy="1977466"/>
              </a:xfrm>
              <a:custGeom>
                <a:avLst/>
                <a:gdLst/>
                <a:ahLst/>
                <a:cxnLst/>
                <a:rect l="l" t="t" r="r" b="b"/>
                <a:pathLst>
                  <a:path w="210813" h="45590" extrusionOk="0">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3"/>
              <p:cNvGrpSpPr/>
              <p:nvPr/>
            </p:nvGrpSpPr>
            <p:grpSpPr>
              <a:xfrm>
                <a:off x="3" y="3685994"/>
                <a:ext cx="9144014" cy="1466162"/>
                <a:chOff x="1212350" y="1446150"/>
                <a:chExt cx="5270325" cy="845050"/>
              </a:xfrm>
            </p:grpSpPr>
            <p:sp>
              <p:nvSpPr>
                <p:cNvPr id="223" name="Google Shape;223;p3"/>
                <p:cNvSpPr/>
                <p:nvPr/>
              </p:nvSpPr>
              <p:spPr>
                <a:xfrm>
                  <a:off x="6191250" y="1446150"/>
                  <a:ext cx="61925" cy="195575"/>
                </a:xfrm>
                <a:custGeom>
                  <a:avLst/>
                  <a:gdLst/>
                  <a:ahLst/>
                  <a:cxnLst/>
                  <a:rect l="l" t="t" r="r" b="b"/>
                  <a:pathLst>
                    <a:path w="2477" h="7823" extrusionOk="0">
                      <a:moveTo>
                        <a:pt x="83" y="0"/>
                      </a:moveTo>
                      <a:cubicBezTo>
                        <a:pt x="83" y="36"/>
                        <a:pt x="0" y="4394"/>
                        <a:pt x="2250" y="7823"/>
                      </a:cubicBezTo>
                      <a:lnTo>
                        <a:pt x="2477" y="7668"/>
                      </a:lnTo>
                      <a:cubicBezTo>
                        <a:pt x="286" y="4322"/>
                        <a:pt x="357" y="48"/>
                        <a:pt x="35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5709325" y="1750350"/>
                  <a:ext cx="130400" cy="181000"/>
                </a:xfrm>
                <a:custGeom>
                  <a:avLst/>
                  <a:gdLst/>
                  <a:ahLst/>
                  <a:cxnLst/>
                  <a:rect l="l" t="t" r="r" b="b"/>
                  <a:pathLst>
                    <a:path w="5216" h="7240" extrusionOk="0">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5357500" y="1931025"/>
                  <a:ext cx="132475" cy="100025"/>
                </a:xfrm>
                <a:custGeom>
                  <a:avLst/>
                  <a:gdLst/>
                  <a:ahLst/>
                  <a:cxnLst/>
                  <a:rect l="l" t="t" r="r" b="b"/>
                  <a:pathLst>
                    <a:path w="5299" h="4001" extrusionOk="0">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5395300" y="1991925"/>
                  <a:ext cx="399775" cy="160875"/>
                </a:xfrm>
                <a:custGeom>
                  <a:avLst/>
                  <a:gdLst/>
                  <a:ahLst/>
                  <a:cxnLst/>
                  <a:rect l="l" t="t" r="r" b="b"/>
                  <a:pathLst>
                    <a:path w="15991" h="6435" extrusionOk="0">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6172200" y="1713175"/>
                  <a:ext cx="310475" cy="143150"/>
                </a:xfrm>
                <a:custGeom>
                  <a:avLst/>
                  <a:gdLst/>
                  <a:ahLst/>
                  <a:cxnLst/>
                  <a:rect l="l" t="t" r="r" b="b"/>
                  <a:pathLst>
                    <a:path w="12419" h="5726" extrusionOk="0">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6065925" y="1838950"/>
                  <a:ext cx="174750" cy="93575"/>
                </a:xfrm>
                <a:custGeom>
                  <a:avLst/>
                  <a:gdLst/>
                  <a:ahLst/>
                  <a:cxnLst/>
                  <a:rect l="l" t="t" r="r" b="b"/>
                  <a:pathLst>
                    <a:path w="6990" h="3743" extrusionOk="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6254925" y="2155675"/>
                  <a:ext cx="227750" cy="135525"/>
                </a:xfrm>
                <a:custGeom>
                  <a:avLst/>
                  <a:gdLst/>
                  <a:ahLst/>
                  <a:cxnLst/>
                  <a:rect l="l" t="t" r="r" b="b"/>
                  <a:pathLst>
                    <a:path w="9110" h="5421" extrusionOk="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1408200" y="2127750"/>
                  <a:ext cx="217325" cy="46175"/>
                </a:xfrm>
                <a:custGeom>
                  <a:avLst/>
                  <a:gdLst/>
                  <a:ahLst/>
                  <a:cxnLst/>
                  <a:rect l="l" t="t" r="r" b="b"/>
                  <a:pathLst>
                    <a:path w="8693" h="1847" extrusionOk="0">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1642150" y="1808000"/>
                  <a:ext cx="398600" cy="164725"/>
                </a:xfrm>
                <a:custGeom>
                  <a:avLst/>
                  <a:gdLst/>
                  <a:ahLst/>
                  <a:cxnLst/>
                  <a:rect l="l" t="t" r="r" b="b"/>
                  <a:pathLst>
                    <a:path w="15944" h="6589" extrusionOk="0">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1274550" y="1497150"/>
                  <a:ext cx="151525" cy="17775"/>
                </a:xfrm>
                <a:custGeom>
                  <a:avLst/>
                  <a:gdLst/>
                  <a:ahLst/>
                  <a:cxnLst/>
                  <a:rect l="l" t="t" r="r" b="b"/>
                  <a:pathLst>
                    <a:path w="6061" h="711" extrusionOk="0">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1212350" y="1888150"/>
                  <a:ext cx="302725" cy="243525"/>
                </a:xfrm>
                <a:custGeom>
                  <a:avLst/>
                  <a:gdLst/>
                  <a:ahLst/>
                  <a:cxnLst/>
                  <a:rect l="l" t="t" r="r" b="b"/>
                  <a:pathLst>
                    <a:path w="12109" h="9741" extrusionOk="0">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5192300" y="2123900"/>
                  <a:ext cx="266125" cy="135450"/>
                </a:xfrm>
                <a:custGeom>
                  <a:avLst/>
                  <a:gdLst/>
                  <a:ahLst/>
                  <a:cxnLst/>
                  <a:rect l="l" t="t" r="r" b="b"/>
                  <a:pathLst>
                    <a:path w="10645" h="5418" extrusionOk="0">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2332125" y="2163450"/>
                  <a:ext cx="180400" cy="89650"/>
                </a:xfrm>
                <a:custGeom>
                  <a:avLst/>
                  <a:gdLst/>
                  <a:ahLst/>
                  <a:cxnLst/>
                  <a:rect l="l" t="t" r="r" b="b"/>
                  <a:pathLst>
                    <a:path w="7216" h="3586" extrusionOk="0">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2472025" y="2048000"/>
                  <a:ext cx="112525" cy="155400"/>
                </a:xfrm>
                <a:custGeom>
                  <a:avLst/>
                  <a:gdLst/>
                  <a:ahLst/>
                  <a:cxnLst/>
                  <a:rect l="l" t="t" r="r" b="b"/>
                  <a:pathLst>
                    <a:path w="4501" h="6216" extrusionOk="0">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3075675" y="2132525"/>
                  <a:ext cx="120275" cy="98250"/>
                </a:xfrm>
                <a:custGeom>
                  <a:avLst/>
                  <a:gdLst/>
                  <a:ahLst/>
                  <a:cxnLst/>
                  <a:rect l="l" t="t" r="r" b="b"/>
                  <a:pathLst>
                    <a:path w="4811" h="3930" extrusionOk="0">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3458150" y="2162600"/>
                  <a:ext cx="78025" cy="79800"/>
                </a:xfrm>
                <a:custGeom>
                  <a:avLst/>
                  <a:gdLst/>
                  <a:ahLst/>
                  <a:cxnLst/>
                  <a:rect l="l" t="t" r="r" b="b"/>
                  <a:pathLst>
                    <a:path w="3121" h="3192" extrusionOk="0">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4001675" y="2139675"/>
                  <a:ext cx="63125" cy="71175"/>
                </a:xfrm>
                <a:custGeom>
                  <a:avLst/>
                  <a:gdLst/>
                  <a:ahLst/>
                  <a:cxnLst/>
                  <a:rect l="l" t="t" r="r" b="b"/>
                  <a:pathLst>
                    <a:path w="2525" h="2847" extrusionOk="0">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3928450" y="2204200"/>
                  <a:ext cx="136950" cy="51000"/>
                </a:xfrm>
                <a:custGeom>
                  <a:avLst/>
                  <a:gdLst/>
                  <a:ahLst/>
                  <a:cxnLst/>
                  <a:rect l="l" t="t" r="r" b="b"/>
                  <a:pathLst>
                    <a:path w="5478" h="2040" extrusionOk="0">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4318675" y="2128975"/>
                  <a:ext cx="55700" cy="102700"/>
                </a:xfrm>
                <a:custGeom>
                  <a:avLst/>
                  <a:gdLst/>
                  <a:ahLst/>
                  <a:cxnLst/>
                  <a:rect l="l" t="t" r="r" b="b"/>
                  <a:pathLst>
                    <a:path w="2228" h="4108" extrusionOk="0">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4963100" y="2028350"/>
                  <a:ext cx="104800" cy="79200"/>
                </a:xfrm>
                <a:custGeom>
                  <a:avLst/>
                  <a:gdLst/>
                  <a:ahLst/>
                  <a:cxnLst/>
                  <a:rect l="l" t="t" r="r" b="b"/>
                  <a:pathLst>
                    <a:path w="4192" h="3168" extrusionOk="0">
                      <a:moveTo>
                        <a:pt x="168" y="1"/>
                      </a:moveTo>
                      <a:lnTo>
                        <a:pt x="1" y="227"/>
                      </a:lnTo>
                      <a:lnTo>
                        <a:pt x="4037" y="3168"/>
                      </a:lnTo>
                      <a:lnTo>
                        <a:pt x="4192" y="2942"/>
                      </a:lnTo>
                      <a:lnTo>
                        <a:pt x="16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43" name="Google Shape;243;p3"/>
          <p:cNvSpPr txBox="1">
            <a:spLocks noGrp="1"/>
          </p:cNvSpPr>
          <p:nvPr>
            <p:ph type="title"/>
          </p:nvPr>
        </p:nvSpPr>
        <p:spPr>
          <a:xfrm>
            <a:off x="1912425" y="2139550"/>
            <a:ext cx="5319000" cy="10536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4" name="Google Shape;244;p3"/>
          <p:cNvSpPr txBox="1">
            <a:spLocks noGrp="1"/>
          </p:cNvSpPr>
          <p:nvPr>
            <p:ph type="title" idx="2" hasCustomPrompt="1"/>
          </p:nvPr>
        </p:nvSpPr>
        <p:spPr>
          <a:xfrm>
            <a:off x="3262775" y="1241225"/>
            <a:ext cx="26184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7000">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5" name="Google Shape;245;p3"/>
          <p:cNvSpPr txBox="1">
            <a:spLocks noGrp="1"/>
          </p:cNvSpPr>
          <p:nvPr>
            <p:ph type="subTitle" idx="1"/>
          </p:nvPr>
        </p:nvSpPr>
        <p:spPr>
          <a:xfrm>
            <a:off x="2302825" y="3152525"/>
            <a:ext cx="4538100" cy="475800"/>
          </a:xfrm>
          <a:prstGeom prst="rect">
            <a:avLst/>
          </a:prstGeom>
          <a:solidFill>
            <a:schemeClr val="accent6"/>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6" name="Google Shape;246;p3"/>
          <p:cNvGrpSpPr/>
          <p:nvPr/>
        </p:nvGrpSpPr>
        <p:grpSpPr>
          <a:xfrm>
            <a:off x="6763046" y="-466902"/>
            <a:ext cx="5006077" cy="6077303"/>
            <a:chOff x="-9258004" y="-466902"/>
            <a:chExt cx="5006077" cy="6077303"/>
          </a:xfrm>
        </p:grpSpPr>
        <p:sp>
          <p:nvSpPr>
            <p:cNvPr id="247" name="Google Shape;247;p3"/>
            <p:cNvSpPr/>
            <p:nvPr/>
          </p:nvSpPr>
          <p:spPr>
            <a:xfrm>
              <a:off x="-7283090" y="357594"/>
              <a:ext cx="1096735" cy="3109111"/>
            </a:xfrm>
            <a:custGeom>
              <a:avLst/>
              <a:gdLst/>
              <a:ahLst/>
              <a:cxnLst/>
              <a:rect l="l" t="t" r="r" b="b"/>
              <a:pathLst>
                <a:path w="24679" h="69962" extrusionOk="0">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8980121" y="-466768"/>
              <a:ext cx="1095313" cy="3108400"/>
            </a:xfrm>
            <a:custGeom>
              <a:avLst/>
              <a:gdLst/>
              <a:ahLst/>
              <a:cxnLst/>
              <a:rect l="l" t="t" r="r" b="b"/>
              <a:pathLst>
                <a:path w="24647" h="69946" extrusionOk="0">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6695993" y="-466768"/>
              <a:ext cx="1096424" cy="3108889"/>
            </a:xfrm>
            <a:custGeom>
              <a:avLst/>
              <a:gdLst/>
              <a:ahLst/>
              <a:cxnLst/>
              <a:rect l="l" t="t" r="r" b="b"/>
              <a:pathLst>
                <a:path w="24672" h="69957" extrusionOk="0">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7687405" y="268714"/>
              <a:ext cx="1095757" cy="3108267"/>
            </a:xfrm>
            <a:custGeom>
              <a:avLst/>
              <a:gdLst/>
              <a:ahLst/>
              <a:cxnLst/>
              <a:rect l="l" t="t" r="r" b="b"/>
              <a:pathLst>
                <a:path w="24657" h="69943" extrusionOk="0">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8701526" y="1729057"/>
              <a:ext cx="1096113" cy="3108089"/>
            </a:xfrm>
            <a:custGeom>
              <a:avLst/>
              <a:gdLst/>
              <a:ahLst/>
              <a:cxnLst/>
              <a:rect l="l" t="t" r="r" b="b"/>
              <a:pathLst>
                <a:path w="24665" h="69939" extrusionOk="0">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6477660" y="1501524"/>
              <a:ext cx="1095579" cy="3108489"/>
            </a:xfrm>
            <a:custGeom>
              <a:avLst/>
              <a:gdLst/>
              <a:ahLst/>
              <a:cxnLst/>
              <a:rect l="l" t="t" r="r" b="b"/>
              <a:pathLst>
                <a:path w="24653" h="69948" extrusionOk="0">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5863899" y="1053924"/>
              <a:ext cx="1096113" cy="3108489"/>
            </a:xfrm>
            <a:custGeom>
              <a:avLst/>
              <a:gdLst/>
              <a:ahLst/>
              <a:cxnLst/>
              <a:rect l="l" t="t" r="r" b="b"/>
              <a:pathLst>
                <a:path w="24665" h="69948" extrusionOk="0">
                  <a:moveTo>
                    <a:pt x="24664" y="0"/>
                  </a:moveTo>
                  <a:lnTo>
                    <a:pt x="24657" y="20"/>
                  </a:lnTo>
                  <a:lnTo>
                    <a:pt x="24657" y="20"/>
                  </a:lnTo>
                  <a:cubicBezTo>
                    <a:pt x="24661" y="14"/>
                    <a:pt x="24663" y="12"/>
                    <a:pt x="24664" y="12"/>
                  </a:cubicBezTo>
                  <a:cubicBezTo>
                    <a:pt x="24664" y="12"/>
                    <a:pt x="24664" y="12"/>
                    <a:pt x="24664" y="12"/>
                  </a:cubicBezTo>
                  <a:lnTo>
                    <a:pt x="24664" y="0"/>
                  </a:lnTo>
                  <a:close/>
                  <a:moveTo>
                    <a:pt x="24657" y="20"/>
                  </a:moveTo>
                  <a:lnTo>
                    <a:pt x="24657" y="20"/>
                  </a:lnTo>
                  <a:cubicBezTo>
                    <a:pt x="24178" y="905"/>
                    <a:pt x="86" y="69806"/>
                    <a:pt x="30" y="69806"/>
                  </a:cubicBezTo>
                  <a:cubicBezTo>
                    <a:pt x="30" y="69806"/>
                    <a:pt x="30" y="69806"/>
                    <a:pt x="30" y="69806"/>
                  </a:cubicBezTo>
                  <a:lnTo>
                    <a:pt x="30" y="69806"/>
                  </a:lnTo>
                  <a:cubicBezTo>
                    <a:pt x="0" y="69889"/>
                    <a:pt x="69" y="69947"/>
                    <a:pt x="136" y="69947"/>
                  </a:cubicBezTo>
                  <a:cubicBezTo>
                    <a:pt x="176" y="69947"/>
                    <a:pt x="215" y="69927"/>
                    <a:pt x="233" y="69878"/>
                  </a:cubicBezTo>
                  <a:lnTo>
                    <a:pt x="24657" y="2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6044814" y="2383036"/>
              <a:ext cx="1095535" cy="3108356"/>
            </a:xfrm>
            <a:custGeom>
              <a:avLst/>
              <a:gdLst/>
              <a:ahLst/>
              <a:cxnLst/>
              <a:rect l="l" t="t" r="r" b="b"/>
              <a:pathLst>
                <a:path w="24652" h="69945" extrusionOk="0">
                  <a:moveTo>
                    <a:pt x="24651" y="0"/>
                  </a:moveTo>
                  <a:cubicBezTo>
                    <a:pt x="24489" y="0"/>
                    <a:pt x="81" y="69807"/>
                    <a:pt x="29" y="69807"/>
                  </a:cubicBezTo>
                  <a:cubicBezTo>
                    <a:pt x="29" y="69807"/>
                    <a:pt x="29" y="69807"/>
                    <a:pt x="29" y="69807"/>
                  </a:cubicBezTo>
                  <a:lnTo>
                    <a:pt x="29" y="69807"/>
                  </a:lnTo>
                  <a:cubicBezTo>
                    <a:pt x="0" y="69887"/>
                    <a:pt x="60" y="69945"/>
                    <a:pt x="122" y="69945"/>
                  </a:cubicBezTo>
                  <a:cubicBezTo>
                    <a:pt x="162" y="69945"/>
                    <a:pt x="201" y="69922"/>
                    <a:pt x="220" y="69866"/>
                  </a:cubicBezTo>
                  <a:lnTo>
                    <a:pt x="24652" y="1"/>
                  </a:lnTo>
                  <a:cubicBezTo>
                    <a:pt x="24651" y="0"/>
                    <a:pt x="24651" y="0"/>
                    <a:pt x="246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7854144" y="2346506"/>
              <a:ext cx="847160" cy="2399938"/>
            </a:xfrm>
            <a:custGeom>
              <a:avLst/>
              <a:gdLst/>
              <a:ahLst/>
              <a:cxnLst/>
              <a:rect l="l" t="t" r="r" b="b"/>
              <a:pathLst>
                <a:path w="19063" h="54004" extrusionOk="0">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5717825" y="-466813"/>
              <a:ext cx="410359" cy="1154373"/>
            </a:xfrm>
            <a:custGeom>
              <a:avLst/>
              <a:gdLst/>
              <a:ahLst/>
              <a:cxnLst/>
              <a:rect l="l" t="t" r="r" b="b"/>
              <a:pathLst>
                <a:path w="9234" h="25976" extrusionOk="0">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6686350" y="-217593"/>
              <a:ext cx="410048" cy="1154151"/>
            </a:xfrm>
            <a:custGeom>
              <a:avLst/>
              <a:gdLst/>
              <a:ahLst/>
              <a:cxnLst/>
              <a:rect l="l" t="t" r="r" b="b"/>
              <a:pathLst>
                <a:path w="9227" h="25971" extrusionOk="0">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9181700" y="-217593"/>
              <a:ext cx="409559" cy="1154418"/>
            </a:xfrm>
            <a:custGeom>
              <a:avLst/>
              <a:gdLst/>
              <a:ahLst/>
              <a:cxnLst/>
              <a:rect l="l" t="t" r="r" b="b"/>
              <a:pathLst>
                <a:path w="9216" h="25977" extrusionOk="0">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7215764" y="3133272"/>
              <a:ext cx="410359" cy="1154018"/>
            </a:xfrm>
            <a:custGeom>
              <a:avLst/>
              <a:gdLst/>
              <a:ahLst/>
              <a:cxnLst/>
              <a:rect l="l" t="t" r="r" b="b"/>
              <a:pathLst>
                <a:path w="9234" h="25968" extrusionOk="0">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9181700" y="917315"/>
              <a:ext cx="315924" cy="887600"/>
            </a:xfrm>
            <a:custGeom>
              <a:avLst/>
              <a:gdLst/>
              <a:ahLst/>
              <a:cxnLst/>
              <a:rect l="l" t="t" r="r" b="b"/>
              <a:pathLst>
                <a:path w="7109" h="19973" extrusionOk="0">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8733567" y="107796"/>
              <a:ext cx="410670" cy="1154640"/>
            </a:xfrm>
            <a:custGeom>
              <a:avLst/>
              <a:gdLst/>
              <a:ahLst/>
              <a:cxnLst/>
              <a:rect l="l" t="t" r="r" b="b"/>
              <a:pathLst>
                <a:path w="9241" h="25982" extrusionOk="0">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7710692" y="-144578"/>
              <a:ext cx="410048" cy="1153751"/>
            </a:xfrm>
            <a:custGeom>
              <a:avLst/>
              <a:gdLst/>
              <a:ahLst/>
              <a:cxnLst/>
              <a:rect l="l" t="t" r="r" b="b"/>
              <a:pathLst>
                <a:path w="9227" h="25962" extrusionOk="0">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8303922" y="1178712"/>
              <a:ext cx="409603" cy="1153973"/>
            </a:xfrm>
            <a:custGeom>
              <a:avLst/>
              <a:gdLst/>
              <a:ahLst/>
              <a:cxnLst/>
              <a:rect l="l" t="t" r="r" b="b"/>
              <a:pathLst>
                <a:path w="9217" h="25967" extrusionOk="0">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8894129" y="2544397"/>
              <a:ext cx="637892" cy="1801064"/>
            </a:xfrm>
            <a:custGeom>
              <a:avLst/>
              <a:gdLst/>
              <a:ahLst/>
              <a:cxnLst/>
              <a:rect l="l" t="t" r="r" b="b"/>
              <a:pathLst>
                <a:path w="14354" h="40528" extrusionOk="0">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8638021" y="-466857"/>
              <a:ext cx="220422" cy="612428"/>
            </a:xfrm>
            <a:custGeom>
              <a:avLst/>
              <a:gdLst/>
              <a:ahLst/>
              <a:cxnLst/>
              <a:rect l="l" t="t" r="r" b="b"/>
              <a:pathLst>
                <a:path w="4960" h="13781" extrusionOk="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6529699" y="-466902"/>
              <a:ext cx="158162" cy="436401"/>
            </a:xfrm>
            <a:custGeom>
              <a:avLst/>
              <a:gdLst/>
              <a:ahLst/>
              <a:cxnLst/>
              <a:rect l="l" t="t" r="r" b="b"/>
              <a:pathLst>
                <a:path w="3559" h="9820" extrusionOk="0">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8209664" y="749599"/>
              <a:ext cx="220111" cy="612517"/>
            </a:xfrm>
            <a:custGeom>
              <a:avLst/>
              <a:gdLst/>
              <a:ahLst/>
              <a:cxnLst/>
              <a:rect l="l" t="t" r="r" b="b"/>
              <a:pathLst>
                <a:path w="4953" h="13783" extrusionOk="0">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5220719" y="628411"/>
              <a:ext cx="220111" cy="612383"/>
            </a:xfrm>
            <a:custGeom>
              <a:avLst/>
              <a:gdLst/>
              <a:ahLst/>
              <a:cxnLst/>
              <a:rect l="l" t="t" r="r" b="b"/>
              <a:pathLst>
                <a:path w="4953" h="13780" extrusionOk="0">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5425454" y="4113129"/>
              <a:ext cx="220067" cy="612028"/>
            </a:xfrm>
            <a:custGeom>
              <a:avLst/>
              <a:gdLst/>
              <a:ahLst/>
              <a:cxnLst/>
              <a:rect l="l" t="t" r="r" b="b"/>
              <a:pathLst>
                <a:path w="4952" h="13772" extrusionOk="0">
                  <a:moveTo>
                    <a:pt x="4949" y="1"/>
                  </a:moveTo>
                  <a:cubicBezTo>
                    <a:pt x="4788" y="1"/>
                    <a:pt x="74" y="13636"/>
                    <a:pt x="23" y="13636"/>
                  </a:cubicBezTo>
                  <a:cubicBezTo>
                    <a:pt x="23" y="13636"/>
                    <a:pt x="23" y="13636"/>
                    <a:pt x="23" y="13636"/>
                  </a:cubicBezTo>
                  <a:lnTo>
                    <a:pt x="23" y="13636"/>
                  </a:lnTo>
                  <a:cubicBezTo>
                    <a:pt x="0" y="13717"/>
                    <a:pt x="62" y="13771"/>
                    <a:pt x="125" y="13771"/>
                  </a:cubicBezTo>
                  <a:cubicBezTo>
                    <a:pt x="164" y="13771"/>
                    <a:pt x="203" y="13752"/>
                    <a:pt x="225" y="13707"/>
                  </a:cubicBezTo>
                  <a:lnTo>
                    <a:pt x="4952" y="3"/>
                  </a:lnTo>
                  <a:cubicBezTo>
                    <a:pt x="4951" y="2"/>
                    <a:pt x="4950" y="1"/>
                    <a:pt x="4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6343007" y="3868754"/>
              <a:ext cx="391605" cy="1101045"/>
            </a:xfrm>
            <a:custGeom>
              <a:avLst/>
              <a:gdLst/>
              <a:ahLst/>
              <a:cxnLst/>
              <a:rect l="l" t="t" r="r" b="b"/>
              <a:pathLst>
                <a:path w="8812" h="24776" extrusionOk="0">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6150670" y="2064445"/>
              <a:ext cx="263263" cy="735482"/>
            </a:xfrm>
            <a:custGeom>
              <a:avLst/>
              <a:gdLst/>
              <a:ahLst/>
              <a:cxnLst/>
              <a:rect l="l" t="t" r="r" b="b"/>
              <a:pathLst>
                <a:path w="5924" h="16550" extrusionOk="0">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7957778" y="2838012"/>
              <a:ext cx="262951" cy="735260"/>
            </a:xfrm>
            <a:custGeom>
              <a:avLst/>
              <a:gdLst/>
              <a:ahLst/>
              <a:cxnLst/>
              <a:rect l="l" t="t" r="r" b="b"/>
              <a:pathLst>
                <a:path w="5917" h="16545" extrusionOk="0">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5153170" y="3881419"/>
              <a:ext cx="262640" cy="734904"/>
            </a:xfrm>
            <a:custGeom>
              <a:avLst/>
              <a:gdLst/>
              <a:ahLst/>
              <a:cxnLst/>
              <a:rect l="l" t="t" r="r" b="b"/>
              <a:pathLst>
                <a:path w="5910" h="16537" extrusionOk="0">
                  <a:moveTo>
                    <a:pt x="5907" y="0"/>
                  </a:moveTo>
                  <a:cubicBezTo>
                    <a:pt x="5745" y="0"/>
                    <a:pt x="63" y="16421"/>
                    <a:pt x="16" y="16421"/>
                  </a:cubicBezTo>
                  <a:cubicBezTo>
                    <a:pt x="1" y="16488"/>
                    <a:pt x="61" y="16537"/>
                    <a:pt x="120" y="16537"/>
                  </a:cubicBezTo>
                  <a:cubicBezTo>
                    <a:pt x="154" y="16537"/>
                    <a:pt x="188" y="16520"/>
                    <a:pt x="206" y="16480"/>
                  </a:cubicBezTo>
                  <a:lnTo>
                    <a:pt x="5909" y="2"/>
                  </a:lnTo>
                  <a:cubicBezTo>
                    <a:pt x="5909" y="1"/>
                    <a:pt x="5908" y="0"/>
                    <a:pt x="5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6061435" y="1019439"/>
              <a:ext cx="263440" cy="735526"/>
            </a:xfrm>
            <a:custGeom>
              <a:avLst/>
              <a:gdLst/>
              <a:ahLst/>
              <a:cxnLst/>
              <a:rect l="l" t="t" r="r" b="b"/>
              <a:pathLst>
                <a:path w="5928" h="16551" extrusionOk="0">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4736545" y="-145156"/>
              <a:ext cx="263485" cy="735571"/>
            </a:xfrm>
            <a:custGeom>
              <a:avLst/>
              <a:gdLst/>
              <a:ahLst/>
              <a:cxnLst/>
              <a:rect l="l" t="t" r="r" b="b"/>
              <a:pathLst>
                <a:path w="5929" h="16552" extrusionOk="0">
                  <a:moveTo>
                    <a:pt x="5926" y="1"/>
                  </a:moveTo>
                  <a:cubicBezTo>
                    <a:pt x="5764" y="1"/>
                    <a:pt x="82" y="16421"/>
                    <a:pt x="23" y="16421"/>
                  </a:cubicBezTo>
                  <a:cubicBezTo>
                    <a:pt x="0" y="16495"/>
                    <a:pt x="66" y="16551"/>
                    <a:pt x="130" y="16551"/>
                  </a:cubicBezTo>
                  <a:cubicBezTo>
                    <a:pt x="169" y="16551"/>
                    <a:pt x="207" y="16530"/>
                    <a:pt x="225" y="16481"/>
                  </a:cubicBezTo>
                  <a:lnTo>
                    <a:pt x="5928" y="15"/>
                  </a:lnTo>
                  <a:lnTo>
                    <a:pt x="5928" y="3"/>
                  </a:lnTo>
                  <a:cubicBezTo>
                    <a:pt x="5928" y="1"/>
                    <a:pt x="5927" y="1"/>
                    <a:pt x="5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7435564" y="4756043"/>
              <a:ext cx="262951" cy="735126"/>
            </a:xfrm>
            <a:custGeom>
              <a:avLst/>
              <a:gdLst/>
              <a:ahLst/>
              <a:cxnLst/>
              <a:rect l="l" t="t" r="r" b="b"/>
              <a:pathLst>
                <a:path w="5917" h="16542" extrusionOk="0">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7035560" y="4271380"/>
              <a:ext cx="262951" cy="735260"/>
            </a:xfrm>
            <a:custGeom>
              <a:avLst/>
              <a:gdLst/>
              <a:ahLst/>
              <a:cxnLst/>
              <a:rect l="l" t="t" r="r" b="b"/>
              <a:pathLst>
                <a:path w="5917" h="16545" extrusionOk="0">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5738134" y="4875097"/>
              <a:ext cx="263440" cy="735304"/>
            </a:xfrm>
            <a:custGeom>
              <a:avLst/>
              <a:gdLst/>
              <a:ahLst/>
              <a:cxnLst/>
              <a:rect l="l" t="t" r="r" b="b"/>
              <a:pathLst>
                <a:path w="5928" h="16546" extrusionOk="0">
                  <a:moveTo>
                    <a:pt x="5925" y="0"/>
                  </a:moveTo>
                  <a:cubicBezTo>
                    <a:pt x="5763" y="0"/>
                    <a:pt x="81" y="16421"/>
                    <a:pt x="22" y="16421"/>
                  </a:cubicBezTo>
                  <a:cubicBezTo>
                    <a:pt x="0" y="16494"/>
                    <a:pt x="64" y="16545"/>
                    <a:pt x="128" y="16545"/>
                  </a:cubicBezTo>
                  <a:cubicBezTo>
                    <a:pt x="167" y="16545"/>
                    <a:pt x="206" y="16526"/>
                    <a:pt x="225" y="16480"/>
                  </a:cubicBezTo>
                  <a:lnTo>
                    <a:pt x="5928" y="14"/>
                  </a:lnTo>
                  <a:lnTo>
                    <a:pt x="5928" y="2"/>
                  </a:lnTo>
                  <a:cubicBezTo>
                    <a:pt x="5927" y="1"/>
                    <a:pt x="5926" y="0"/>
                    <a:pt x="5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9013895" y="4582460"/>
              <a:ext cx="263485" cy="735304"/>
            </a:xfrm>
            <a:custGeom>
              <a:avLst/>
              <a:gdLst/>
              <a:ahLst/>
              <a:cxnLst/>
              <a:rect l="l" t="t" r="r" b="b"/>
              <a:pathLst>
                <a:path w="5929" h="16546" extrusionOk="0">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8425109" y="3652864"/>
              <a:ext cx="650913" cy="1838527"/>
            </a:xfrm>
            <a:custGeom>
              <a:avLst/>
              <a:gdLst/>
              <a:ahLst/>
              <a:cxnLst/>
              <a:rect l="l" t="t" r="r" b="b"/>
              <a:pathLst>
                <a:path w="14647" h="41371" extrusionOk="0">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9175079" y="2064490"/>
              <a:ext cx="650602" cy="1838127"/>
            </a:xfrm>
            <a:custGeom>
              <a:avLst/>
              <a:gdLst/>
              <a:ahLst/>
              <a:cxnLst/>
              <a:rect l="l" t="t" r="r" b="b"/>
              <a:pathLst>
                <a:path w="14640" h="41362" extrusionOk="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7500713" y="-466813"/>
              <a:ext cx="649802" cy="1838349"/>
            </a:xfrm>
            <a:custGeom>
              <a:avLst/>
              <a:gdLst/>
              <a:ahLst/>
              <a:cxnLst/>
              <a:rect l="l" t="t" r="r" b="b"/>
              <a:pathLst>
                <a:path w="14622" h="41367" extrusionOk="0">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5514334" y="-466813"/>
              <a:ext cx="670866" cy="1896877"/>
            </a:xfrm>
            <a:custGeom>
              <a:avLst/>
              <a:gdLst/>
              <a:ahLst/>
              <a:cxnLst/>
              <a:rect l="l" t="t" r="r" b="b"/>
              <a:pathLst>
                <a:path w="15096" h="42684" extrusionOk="0">
                  <a:moveTo>
                    <a:pt x="15095" y="1"/>
                  </a:moveTo>
                  <a:cubicBezTo>
                    <a:pt x="14926" y="1"/>
                    <a:pt x="90" y="42543"/>
                    <a:pt x="23" y="42543"/>
                  </a:cubicBezTo>
                  <a:cubicBezTo>
                    <a:pt x="23" y="42543"/>
                    <a:pt x="23" y="42543"/>
                    <a:pt x="23" y="42543"/>
                  </a:cubicBezTo>
                  <a:lnTo>
                    <a:pt x="23" y="42543"/>
                  </a:lnTo>
                  <a:cubicBezTo>
                    <a:pt x="0" y="42625"/>
                    <a:pt x="67" y="42684"/>
                    <a:pt x="131" y="42684"/>
                  </a:cubicBezTo>
                  <a:cubicBezTo>
                    <a:pt x="170" y="42684"/>
                    <a:pt x="207" y="42663"/>
                    <a:pt x="225" y="42614"/>
                  </a:cubicBezTo>
                  <a:lnTo>
                    <a:pt x="15096" y="2"/>
                  </a:lnTo>
                  <a:cubicBezTo>
                    <a:pt x="15096" y="1"/>
                    <a:pt x="15095" y="1"/>
                    <a:pt x="15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6950990" y="2888807"/>
              <a:ext cx="535013" cy="1507316"/>
            </a:xfrm>
            <a:custGeom>
              <a:avLst/>
              <a:gdLst/>
              <a:ahLst/>
              <a:cxnLst/>
              <a:rect l="l" t="t" r="r" b="b"/>
              <a:pathLst>
                <a:path w="12039" h="33918" extrusionOk="0">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6959478" y="3831157"/>
              <a:ext cx="534524" cy="1507583"/>
            </a:xfrm>
            <a:custGeom>
              <a:avLst/>
              <a:gdLst/>
              <a:ahLst/>
              <a:cxnLst/>
              <a:rect l="l" t="t" r="r" b="b"/>
              <a:pathLst>
                <a:path w="12028" h="33924" extrusionOk="0">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5347728" y="604147"/>
              <a:ext cx="1095802" cy="3108400"/>
            </a:xfrm>
            <a:custGeom>
              <a:avLst/>
              <a:gdLst/>
              <a:ahLst/>
              <a:cxnLst/>
              <a:rect l="l" t="t" r="r" b="b"/>
              <a:pathLst>
                <a:path w="24658" h="69946" extrusionOk="0">
                  <a:moveTo>
                    <a:pt x="24657" y="0"/>
                  </a:moveTo>
                  <a:cubicBezTo>
                    <a:pt x="24657" y="0"/>
                    <a:pt x="24657" y="1"/>
                    <a:pt x="24656" y="1"/>
                  </a:cubicBezTo>
                  <a:lnTo>
                    <a:pt x="24658" y="1"/>
                  </a:lnTo>
                  <a:cubicBezTo>
                    <a:pt x="24658" y="1"/>
                    <a:pt x="24658" y="0"/>
                    <a:pt x="24657" y="0"/>
                  </a:cubicBezTo>
                  <a:close/>
                  <a:moveTo>
                    <a:pt x="24646" y="1"/>
                  </a:moveTo>
                  <a:lnTo>
                    <a:pt x="24610" y="103"/>
                  </a:lnTo>
                  <a:lnTo>
                    <a:pt x="24610" y="103"/>
                  </a:lnTo>
                  <a:cubicBezTo>
                    <a:pt x="24636" y="40"/>
                    <a:pt x="24651" y="5"/>
                    <a:pt x="24656" y="1"/>
                  </a:cubicBezTo>
                  <a:close/>
                  <a:moveTo>
                    <a:pt x="24610" y="103"/>
                  </a:moveTo>
                  <a:lnTo>
                    <a:pt x="24610" y="103"/>
                  </a:lnTo>
                  <a:cubicBezTo>
                    <a:pt x="23409" y="3085"/>
                    <a:pt x="75" y="69807"/>
                    <a:pt x="24" y="69807"/>
                  </a:cubicBezTo>
                  <a:cubicBezTo>
                    <a:pt x="24" y="69807"/>
                    <a:pt x="24" y="69807"/>
                    <a:pt x="24" y="69807"/>
                  </a:cubicBezTo>
                  <a:lnTo>
                    <a:pt x="24" y="69807"/>
                  </a:lnTo>
                  <a:cubicBezTo>
                    <a:pt x="0" y="69855"/>
                    <a:pt x="36" y="69914"/>
                    <a:pt x="84" y="69938"/>
                  </a:cubicBezTo>
                  <a:cubicBezTo>
                    <a:pt x="97" y="69943"/>
                    <a:pt x="110" y="69946"/>
                    <a:pt x="122" y="69946"/>
                  </a:cubicBezTo>
                  <a:cubicBezTo>
                    <a:pt x="167" y="69946"/>
                    <a:pt x="208" y="69916"/>
                    <a:pt x="226" y="69879"/>
                  </a:cubicBezTo>
                  <a:lnTo>
                    <a:pt x="24610" y="10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9258004" y="1642710"/>
              <a:ext cx="263129" cy="734815"/>
            </a:xfrm>
            <a:custGeom>
              <a:avLst/>
              <a:gdLst/>
              <a:ahLst/>
              <a:cxnLst/>
              <a:rect l="l" t="t" r="r" b="b"/>
              <a:pathLst>
                <a:path w="5921" h="16535" extrusionOk="0">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4"/>
        <p:cNvGrpSpPr/>
        <p:nvPr/>
      </p:nvGrpSpPr>
      <p:grpSpPr>
        <a:xfrm>
          <a:off x="0" y="0"/>
          <a:ext cx="0" cy="0"/>
          <a:chOff x="0" y="0"/>
          <a:chExt cx="0" cy="0"/>
        </a:xfrm>
      </p:grpSpPr>
      <p:grpSp>
        <p:nvGrpSpPr>
          <p:cNvPr id="755" name="Google Shape;755;p7"/>
          <p:cNvGrpSpPr/>
          <p:nvPr/>
        </p:nvGrpSpPr>
        <p:grpSpPr>
          <a:xfrm flipH="1">
            <a:off x="-752825" y="54831"/>
            <a:ext cx="3247893" cy="4545478"/>
            <a:chOff x="1084375" y="253631"/>
            <a:chExt cx="3247893" cy="4545478"/>
          </a:xfrm>
        </p:grpSpPr>
        <p:sp>
          <p:nvSpPr>
            <p:cNvPr id="756" name="Google Shape;756;p7"/>
            <p:cNvSpPr/>
            <p:nvPr/>
          </p:nvSpPr>
          <p:spPr>
            <a:xfrm>
              <a:off x="2591002" y="882624"/>
              <a:ext cx="836680" cy="2371887"/>
            </a:xfrm>
            <a:custGeom>
              <a:avLst/>
              <a:gdLst/>
              <a:ahLst/>
              <a:cxnLst/>
              <a:rect l="l" t="t" r="r" b="b"/>
              <a:pathLst>
                <a:path w="24679" h="69962" extrusionOk="0">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7"/>
            <p:cNvSpPr/>
            <p:nvPr/>
          </p:nvSpPr>
          <p:spPr>
            <a:xfrm>
              <a:off x="1296367" y="253733"/>
              <a:ext cx="835595" cy="2371344"/>
            </a:xfrm>
            <a:custGeom>
              <a:avLst/>
              <a:gdLst/>
              <a:ahLst/>
              <a:cxnLst/>
              <a:rect l="l" t="t" r="r" b="b"/>
              <a:pathLst>
                <a:path w="24647" h="69946" extrusionOk="0">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
            <p:cNvSpPr/>
            <p:nvPr/>
          </p:nvSpPr>
          <p:spPr>
            <a:xfrm>
              <a:off x="3038888" y="253733"/>
              <a:ext cx="836442" cy="2371717"/>
            </a:xfrm>
            <a:custGeom>
              <a:avLst/>
              <a:gdLst/>
              <a:ahLst/>
              <a:cxnLst/>
              <a:rect l="l" t="t" r="r" b="b"/>
              <a:pathLst>
                <a:path w="24672" h="69957" extrusionOk="0">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
            <p:cNvSpPr/>
            <p:nvPr/>
          </p:nvSpPr>
          <p:spPr>
            <a:xfrm>
              <a:off x="2282557" y="814819"/>
              <a:ext cx="835934" cy="2371243"/>
            </a:xfrm>
            <a:custGeom>
              <a:avLst/>
              <a:gdLst/>
              <a:ahLst/>
              <a:cxnLst/>
              <a:rect l="l" t="t" r="r" b="b"/>
              <a:pathLst>
                <a:path w="24657" h="69943" extrusionOk="0">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
            <p:cNvSpPr/>
            <p:nvPr/>
          </p:nvSpPr>
          <p:spPr>
            <a:xfrm>
              <a:off x="1508902" y="1928889"/>
              <a:ext cx="836205" cy="2371107"/>
            </a:xfrm>
            <a:custGeom>
              <a:avLst/>
              <a:gdLst/>
              <a:ahLst/>
              <a:cxnLst/>
              <a:rect l="l" t="t" r="r" b="b"/>
              <a:pathLst>
                <a:path w="24665" h="69939" extrusionOk="0">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7"/>
            <p:cNvSpPr/>
            <p:nvPr/>
          </p:nvSpPr>
          <p:spPr>
            <a:xfrm>
              <a:off x="3205451" y="1755309"/>
              <a:ext cx="835798" cy="2371412"/>
            </a:xfrm>
            <a:custGeom>
              <a:avLst/>
              <a:gdLst/>
              <a:ahLst/>
              <a:cxnLst/>
              <a:rect l="l" t="t" r="r" b="b"/>
              <a:pathLst>
                <a:path w="24653" h="69948" extrusionOk="0">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
            <p:cNvSpPr/>
            <p:nvPr/>
          </p:nvSpPr>
          <p:spPr>
            <a:xfrm>
              <a:off x="2155355" y="2399931"/>
              <a:ext cx="646283" cy="1830871"/>
            </a:xfrm>
            <a:custGeom>
              <a:avLst/>
              <a:gdLst/>
              <a:ahLst/>
              <a:cxnLst/>
              <a:rect l="l" t="t" r="r" b="b"/>
              <a:pathLst>
                <a:path w="19063" h="54004" extrusionOk="0">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
            <p:cNvSpPr/>
            <p:nvPr/>
          </p:nvSpPr>
          <p:spPr>
            <a:xfrm>
              <a:off x="3785116" y="253699"/>
              <a:ext cx="313056" cy="880651"/>
            </a:xfrm>
            <a:custGeom>
              <a:avLst/>
              <a:gdLst/>
              <a:ahLst/>
              <a:cxnLst/>
              <a:rect l="l" t="t" r="r" b="b"/>
              <a:pathLst>
                <a:path w="9234" h="25976" extrusionOk="0">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
            <p:cNvSpPr/>
            <p:nvPr/>
          </p:nvSpPr>
          <p:spPr>
            <a:xfrm>
              <a:off x="3046245" y="443824"/>
              <a:ext cx="312818" cy="880482"/>
            </a:xfrm>
            <a:custGeom>
              <a:avLst/>
              <a:gdLst/>
              <a:ahLst/>
              <a:cxnLst/>
              <a:rect l="l" t="t" r="r" b="b"/>
              <a:pathLst>
                <a:path w="9227" h="25971" extrusionOk="0">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
            <p:cNvSpPr/>
            <p:nvPr/>
          </p:nvSpPr>
          <p:spPr>
            <a:xfrm>
              <a:off x="1142586" y="443824"/>
              <a:ext cx="312445" cy="880685"/>
            </a:xfrm>
            <a:custGeom>
              <a:avLst/>
              <a:gdLst/>
              <a:ahLst/>
              <a:cxnLst/>
              <a:rect l="l" t="t" r="r" b="b"/>
              <a:pathLst>
                <a:path w="9216" h="25977" extrusionOk="0">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
            <p:cNvSpPr/>
            <p:nvPr/>
          </p:nvSpPr>
          <p:spPr>
            <a:xfrm>
              <a:off x="2642365" y="3000141"/>
              <a:ext cx="313056" cy="880380"/>
            </a:xfrm>
            <a:custGeom>
              <a:avLst/>
              <a:gdLst/>
              <a:ahLst/>
              <a:cxnLst/>
              <a:rect l="l" t="t" r="r" b="b"/>
              <a:pathLst>
                <a:path w="9234" h="25968" extrusionOk="0">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
            <p:cNvSpPr/>
            <p:nvPr/>
          </p:nvSpPr>
          <p:spPr>
            <a:xfrm>
              <a:off x="1142586" y="1309626"/>
              <a:ext cx="241013" cy="677135"/>
            </a:xfrm>
            <a:custGeom>
              <a:avLst/>
              <a:gdLst/>
              <a:ahLst/>
              <a:cxnLst/>
              <a:rect l="l" t="t" r="r" b="b"/>
              <a:pathLst>
                <a:path w="7109" h="19973" extrusionOk="0">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
            <p:cNvSpPr/>
            <p:nvPr/>
          </p:nvSpPr>
          <p:spPr>
            <a:xfrm>
              <a:off x="1484459" y="692058"/>
              <a:ext cx="313293" cy="880855"/>
            </a:xfrm>
            <a:custGeom>
              <a:avLst/>
              <a:gdLst/>
              <a:ahLst/>
              <a:cxnLst/>
              <a:rect l="l" t="t" r="r" b="b"/>
              <a:pathLst>
                <a:path w="9241" h="25982" extrusionOk="0">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
            <p:cNvSpPr/>
            <p:nvPr/>
          </p:nvSpPr>
          <p:spPr>
            <a:xfrm>
              <a:off x="2264792" y="499526"/>
              <a:ext cx="312818" cy="880177"/>
            </a:xfrm>
            <a:custGeom>
              <a:avLst/>
              <a:gdLst/>
              <a:ahLst/>
              <a:cxnLst/>
              <a:rect l="l" t="t" r="r" b="b"/>
              <a:pathLst>
                <a:path w="9227" h="25962" extrusionOk="0">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
            <p:cNvSpPr/>
            <p:nvPr/>
          </p:nvSpPr>
          <p:spPr>
            <a:xfrm>
              <a:off x="1812228" y="1509041"/>
              <a:ext cx="312479" cy="880346"/>
            </a:xfrm>
            <a:custGeom>
              <a:avLst/>
              <a:gdLst/>
              <a:ahLst/>
              <a:cxnLst/>
              <a:rect l="l" t="t" r="r" b="b"/>
              <a:pathLst>
                <a:path w="9217" h="25967" extrusionOk="0">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
            <p:cNvSpPr/>
            <p:nvPr/>
          </p:nvSpPr>
          <p:spPr>
            <a:xfrm>
              <a:off x="1361969" y="2550899"/>
              <a:ext cx="486636" cy="1374001"/>
            </a:xfrm>
            <a:custGeom>
              <a:avLst/>
              <a:gdLst/>
              <a:ahLst/>
              <a:cxnLst/>
              <a:rect l="l" t="t" r="r" b="b"/>
              <a:pathLst>
                <a:path w="14354" h="40528" extrusionOk="0">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
            <p:cNvSpPr/>
            <p:nvPr/>
          </p:nvSpPr>
          <p:spPr>
            <a:xfrm>
              <a:off x="1557349" y="253665"/>
              <a:ext cx="168156" cy="467210"/>
            </a:xfrm>
            <a:custGeom>
              <a:avLst/>
              <a:gdLst/>
              <a:ahLst/>
              <a:cxnLst/>
              <a:rect l="l" t="t" r="r" b="b"/>
              <a:pathLst>
                <a:path w="4960" h="13781" extrusionOk="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
            <p:cNvSpPr/>
            <p:nvPr/>
          </p:nvSpPr>
          <p:spPr>
            <a:xfrm>
              <a:off x="3165751" y="253631"/>
              <a:ext cx="120659" cy="332923"/>
            </a:xfrm>
            <a:custGeom>
              <a:avLst/>
              <a:gdLst/>
              <a:ahLst/>
              <a:cxnLst/>
              <a:rect l="l" t="t" r="r" b="b"/>
              <a:pathLst>
                <a:path w="3559" h="9820" extrusionOk="0">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
            <p:cNvSpPr/>
            <p:nvPr/>
          </p:nvSpPr>
          <p:spPr>
            <a:xfrm>
              <a:off x="1884135" y="1181678"/>
              <a:ext cx="167919" cy="467278"/>
            </a:xfrm>
            <a:custGeom>
              <a:avLst/>
              <a:gdLst/>
              <a:ahLst/>
              <a:cxnLst/>
              <a:rect l="l" t="t" r="r" b="b"/>
              <a:pathLst>
                <a:path w="4953" h="13783" extrusionOk="0">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
            <p:cNvSpPr/>
            <p:nvPr/>
          </p:nvSpPr>
          <p:spPr>
            <a:xfrm>
              <a:off x="4164349" y="1089226"/>
              <a:ext cx="167919" cy="467176"/>
            </a:xfrm>
            <a:custGeom>
              <a:avLst/>
              <a:gdLst/>
              <a:ahLst/>
              <a:cxnLst/>
              <a:rect l="l" t="t" r="r" b="b"/>
              <a:pathLst>
                <a:path w="4953" h="13780" extrusionOk="0">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
            <p:cNvSpPr/>
            <p:nvPr/>
          </p:nvSpPr>
          <p:spPr>
            <a:xfrm>
              <a:off x="3308176" y="3561227"/>
              <a:ext cx="298749" cy="839968"/>
            </a:xfrm>
            <a:custGeom>
              <a:avLst/>
              <a:gdLst/>
              <a:ahLst/>
              <a:cxnLst/>
              <a:rect l="l" t="t" r="r" b="b"/>
              <a:pathLst>
                <a:path w="8812" h="24776" extrusionOk="0">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
            <p:cNvSpPr/>
            <p:nvPr/>
          </p:nvSpPr>
          <p:spPr>
            <a:xfrm>
              <a:off x="3454906" y="2184752"/>
              <a:ext cx="200838" cy="561086"/>
            </a:xfrm>
            <a:custGeom>
              <a:avLst/>
              <a:gdLst/>
              <a:ahLst/>
              <a:cxnLst/>
              <a:rect l="l" t="t" r="r" b="b"/>
              <a:pathLst>
                <a:path w="5924" h="16550" extrusionOk="0">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
            <p:cNvSpPr/>
            <p:nvPr/>
          </p:nvSpPr>
          <p:spPr>
            <a:xfrm>
              <a:off x="2076294" y="2774892"/>
              <a:ext cx="200601" cy="560917"/>
            </a:xfrm>
            <a:custGeom>
              <a:avLst/>
              <a:gdLst/>
              <a:ahLst/>
              <a:cxnLst/>
              <a:rect l="l" t="t" r="r" b="b"/>
              <a:pathLst>
                <a:path w="5917" h="16545" extrusionOk="0">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
            <p:cNvSpPr/>
            <p:nvPr/>
          </p:nvSpPr>
          <p:spPr>
            <a:xfrm>
              <a:off x="3522982" y="1387534"/>
              <a:ext cx="200974" cy="561120"/>
            </a:xfrm>
            <a:custGeom>
              <a:avLst/>
              <a:gdLst/>
              <a:ahLst/>
              <a:cxnLst/>
              <a:rect l="l" t="t" r="r" b="b"/>
              <a:pathLst>
                <a:path w="5928" h="16551" extrusionOk="0">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
            <p:cNvSpPr/>
            <p:nvPr/>
          </p:nvSpPr>
          <p:spPr>
            <a:xfrm>
              <a:off x="2474683" y="4238124"/>
              <a:ext cx="200601" cy="560815"/>
            </a:xfrm>
            <a:custGeom>
              <a:avLst/>
              <a:gdLst/>
              <a:ahLst/>
              <a:cxnLst/>
              <a:rect l="l" t="t" r="r" b="b"/>
              <a:pathLst>
                <a:path w="5917" h="16542" extrusionOk="0">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
            <p:cNvSpPr/>
            <p:nvPr/>
          </p:nvSpPr>
          <p:spPr>
            <a:xfrm>
              <a:off x="2779839" y="3868384"/>
              <a:ext cx="200601" cy="560917"/>
            </a:xfrm>
            <a:custGeom>
              <a:avLst/>
              <a:gdLst/>
              <a:ahLst/>
              <a:cxnLst/>
              <a:rect l="l" t="t" r="r" b="b"/>
              <a:pathLst>
                <a:path w="5917" h="16545" extrusionOk="0">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
            <p:cNvSpPr/>
            <p:nvPr/>
          </p:nvSpPr>
          <p:spPr>
            <a:xfrm>
              <a:off x="1270602" y="4105701"/>
              <a:ext cx="201008" cy="560951"/>
            </a:xfrm>
            <a:custGeom>
              <a:avLst/>
              <a:gdLst/>
              <a:ahLst/>
              <a:cxnLst/>
              <a:rect l="l" t="t" r="r" b="b"/>
              <a:pathLst>
                <a:path w="5929" h="16546" extrusionOk="0">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
            <p:cNvSpPr/>
            <p:nvPr/>
          </p:nvSpPr>
          <p:spPr>
            <a:xfrm>
              <a:off x="1719776" y="3396529"/>
              <a:ext cx="496570" cy="1402580"/>
            </a:xfrm>
            <a:custGeom>
              <a:avLst/>
              <a:gdLst/>
              <a:ahLst/>
              <a:cxnLst/>
              <a:rect l="l" t="t" r="r" b="b"/>
              <a:pathLst>
                <a:path w="14647" h="41371" extrusionOk="0">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
            <p:cNvSpPr/>
            <p:nvPr/>
          </p:nvSpPr>
          <p:spPr>
            <a:xfrm>
              <a:off x="1147637" y="2184785"/>
              <a:ext cx="496333" cy="1402275"/>
            </a:xfrm>
            <a:custGeom>
              <a:avLst/>
              <a:gdLst/>
              <a:ahLst/>
              <a:cxnLst/>
              <a:rect l="l" t="t" r="r" b="b"/>
              <a:pathLst>
                <a:path w="14640" h="41362" extrusionOk="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
            <p:cNvSpPr/>
            <p:nvPr/>
          </p:nvSpPr>
          <p:spPr>
            <a:xfrm>
              <a:off x="2424982" y="253699"/>
              <a:ext cx="495722" cy="1402445"/>
            </a:xfrm>
            <a:custGeom>
              <a:avLst/>
              <a:gdLst/>
              <a:ahLst/>
              <a:cxnLst/>
              <a:rect l="l" t="t" r="r" b="b"/>
              <a:pathLst>
                <a:path w="14622" h="41367" extrusionOk="0">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
            <p:cNvSpPr/>
            <p:nvPr/>
          </p:nvSpPr>
          <p:spPr>
            <a:xfrm>
              <a:off x="2844356" y="2813643"/>
              <a:ext cx="408152" cy="1149905"/>
            </a:xfrm>
            <a:custGeom>
              <a:avLst/>
              <a:gdLst/>
              <a:ahLst/>
              <a:cxnLst/>
              <a:rect l="l" t="t" r="r" b="b"/>
              <a:pathLst>
                <a:path w="12039" h="33918" extrusionOk="0">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
            <p:cNvSpPr/>
            <p:nvPr/>
          </p:nvSpPr>
          <p:spPr>
            <a:xfrm>
              <a:off x="2837880" y="3532545"/>
              <a:ext cx="407779" cy="1150108"/>
            </a:xfrm>
            <a:custGeom>
              <a:avLst/>
              <a:gdLst/>
              <a:ahLst/>
              <a:cxnLst/>
              <a:rect l="l" t="t" r="r" b="b"/>
              <a:pathLst>
                <a:path w="12028" h="33924" extrusionOk="0">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
            <p:cNvSpPr/>
            <p:nvPr/>
          </p:nvSpPr>
          <p:spPr>
            <a:xfrm>
              <a:off x="1084375" y="1863017"/>
              <a:ext cx="200737" cy="560578"/>
            </a:xfrm>
            <a:custGeom>
              <a:avLst/>
              <a:gdLst/>
              <a:ahLst/>
              <a:cxnLst/>
              <a:rect l="l" t="t" r="r" b="b"/>
              <a:pathLst>
                <a:path w="5921" h="16535" extrusionOk="0">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7"/>
          <p:cNvGrpSpPr/>
          <p:nvPr/>
        </p:nvGrpSpPr>
        <p:grpSpPr>
          <a:xfrm>
            <a:off x="92" y="3965566"/>
            <a:ext cx="9143914" cy="1439744"/>
            <a:chOff x="92" y="3965566"/>
            <a:chExt cx="9143914" cy="1439744"/>
          </a:xfrm>
        </p:grpSpPr>
        <p:grpSp>
          <p:nvGrpSpPr>
            <p:cNvPr id="790" name="Google Shape;790;p7"/>
            <p:cNvGrpSpPr/>
            <p:nvPr/>
          </p:nvGrpSpPr>
          <p:grpSpPr>
            <a:xfrm flipH="1">
              <a:off x="5408251" y="3965566"/>
              <a:ext cx="3735756" cy="1175806"/>
              <a:chOff x="6399850" y="1440950"/>
              <a:chExt cx="1637125" cy="515275"/>
            </a:xfrm>
          </p:grpSpPr>
          <p:sp>
            <p:nvSpPr>
              <p:cNvPr id="791" name="Google Shape;791;p7"/>
              <p:cNvSpPr/>
              <p:nvPr/>
            </p:nvSpPr>
            <p:spPr>
              <a:xfrm>
                <a:off x="6399850" y="1440950"/>
                <a:ext cx="1637125" cy="515275"/>
              </a:xfrm>
              <a:custGeom>
                <a:avLst/>
                <a:gdLst/>
                <a:ahLst/>
                <a:cxnLst/>
                <a:rect l="l" t="t" r="r" b="b"/>
                <a:pathLst>
                  <a:path w="65485" h="20611" extrusionOk="0">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7"/>
              <p:cNvSpPr/>
              <p:nvPr/>
            </p:nvSpPr>
            <p:spPr>
              <a:xfrm>
                <a:off x="6611775" y="1618075"/>
                <a:ext cx="87525" cy="137225"/>
              </a:xfrm>
              <a:custGeom>
                <a:avLst/>
                <a:gdLst/>
                <a:ahLst/>
                <a:cxnLst/>
                <a:rect l="l" t="t" r="r" b="b"/>
                <a:pathLst>
                  <a:path w="3501" h="5489" extrusionOk="0">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
              <p:cNvSpPr/>
              <p:nvPr/>
            </p:nvSpPr>
            <p:spPr>
              <a:xfrm>
                <a:off x="6614450" y="1738400"/>
                <a:ext cx="197075" cy="81800"/>
              </a:xfrm>
              <a:custGeom>
                <a:avLst/>
                <a:gdLst/>
                <a:ahLst/>
                <a:cxnLst/>
                <a:rect l="l" t="t" r="r" b="b"/>
                <a:pathLst>
                  <a:path w="7883" h="3272" extrusionOk="0">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
              <p:cNvSpPr/>
              <p:nvPr/>
            </p:nvSpPr>
            <p:spPr>
              <a:xfrm>
                <a:off x="7377650" y="1755275"/>
                <a:ext cx="33650" cy="109275"/>
              </a:xfrm>
              <a:custGeom>
                <a:avLst/>
                <a:gdLst/>
                <a:ahLst/>
                <a:cxnLst/>
                <a:rect l="l" t="t" r="r" b="b"/>
                <a:pathLst>
                  <a:path w="1346" h="4371" extrusionOk="0">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
              <p:cNvSpPr/>
              <p:nvPr/>
            </p:nvSpPr>
            <p:spPr>
              <a:xfrm>
                <a:off x="7338050" y="1863025"/>
                <a:ext cx="86050" cy="27725"/>
              </a:xfrm>
              <a:custGeom>
                <a:avLst/>
                <a:gdLst/>
                <a:ahLst/>
                <a:cxnLst/>
                <a:rect l="l" t="t" r="r" b="b"/>
                <a:pathLst>
                  <a:path w="3442" h="1109" extrusionOk="0">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7"/>
              <p:cNvSpPr/>
              <p:nvPr/>
            </p:nvSpPr>
            <p:spPr>
              <a:xfrm>
                <a:off x="7095750" y="1694550"/>
                <a:ext cx="96475" cy="82475"/>
              </a:xfrm>
              <a:custGeom>
                <a:avLst/>
                <a:gdLst/>
                <a:ahLst/>
                <a:cxnLst/>
                <a:rect l="l" t="t" r="r" b="b"/>
                <a:pathLst>
                  <a:path w="3859" h="3299" extrusionOk="0">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
              <p:cNvSpPr/>
              <p:nvPr/>
            </p:nvSpPr>
            <p:spPr>
              <a:xfrm>
                <a:off x="7779175" y="1832675"/>
                <a:ext cx="63125" cy="78000"/>
              </a:xfrm>
              <a:custGeom>
                <a:avLst/>
                <a:gdLst/>
                <a:ahLst/>
                <a:cxnLst/>
                <a:rect l="l" t="t" r="r" b="b"/>
                <a:pathLst>
                  <a:path w="2525" h="3120" extrusionOk="0">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7"/>
            <p:cNvGrpSpPr/>
            <p:nvPr/>
          </p:nvGrpSpPr>
          <p:grpSpPr>
            <a:xfrm>
              <a:off x="7257616" y="4479889"/>
              <a:ext cx="1774449" cy="664693"/>
              <a:chOff x="6139625" y="939075"/>
              <a:chExt cx="1818642" cy="681247"/>
            </a:xfrm>
          </p:grpSpPr>
          <p:sp>
            <p:nvSpPr>
              <p:cNvPr id="799" name="Google Shape;799;p7"/>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7"/>
            <p:cNvGrpSpPr/>
            <p:nvPr/>
          </p:nvGrpSpPr>
          <p:grpSpPr>
            <a:xfrm>
              <a:off x="6039314" y="4795710"/>
              <a:ext cx="879493" cy="364228"/>
              <a:chOff x="5525375" y="1545600"/>
              <a:chExt cx="289650" cy="119950"/>
            </a:xfrm>
          </p:grpSpPr>
          <p:sp>
            <p:nvSpPr>
              <p:cNvPr id="804" name="Google Shape;804;p7"/>
              <p:cNvSpPr/>
              <p:nvPr/>
            </p:nvSpPr>
            <p:spPr>
              <a:xfrm>
                <a:off x="5525375" y="1545600"/>
                <a:ext cx="289650" cy="119950"/>
              </a:xfrm>
              <a:custGeom>
                <a:avLst/>
                <a:gdLst/>
                <a:ahLst/>
                <a:cxnLst/>
                <a:rect l="l" t="t" r="r" b="b"/>
                <a:pathLst>
                  <a:path w="11586" h="4798" extrusionOk="0">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
              <p:cNvSpPr/>
              <p:nvPr/>
            </p:nvSpPr>
            <p:spPr>
              <a:xfrm>
                <a:off x="5700100" y="1625025"/>
                <a:ext cx="22350" cy="29200"/>
              </a:xfrm>
              <a:custGeom>
                <a:avLst/>
                <a:gdLst/>
                <a:ahLst/>
                <a:cxnLst/>
                <a:rect l="l" t="t" r="r" b="b"/>
                <a:pathLst>
                  <a:path w="894" h="1168" extrusionOk="0">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7"/>
            <p:cNvGrpSpPr/>
            <p:nvPr/>
          </p:nvGrpSpPr>
          <p:grpSpPr>
            <a:xfrm>
              <a:off x="92" y="4290965"/>
              <a:ext cx="2275667" cy="852445"/>
              <a:chOff x="6139625" y="939075"/>
              <a:chExt cx="1818642" cy="681247"/>
            </a:xfrm>
          </p:grpSpPr>
          <p:sp>
            <p:nvSpPr>
              <p:cNvPr id="807" name="Google Shape;807;p7"/>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7"/>
            <p:cNvGrpSpPr/>
            <p:nvPr/>
          </p:nvGrpSpPr>
          <p:grpSpPr>
            <a:xfrm>
              <a:off x="1336717" y="4552865"/>
              <a:ext cx="2275667" cy="852445"/>
              <a:chOff x="6139625" y="939075"/>
              <a:chExt cx="1818642" cy="681247"/>
            </a:xfrm>
          </p:grpSpPr>
          <p:sp>
            <p:nvSpPr>
              <p:cNvPr id="812" name="Google Shape;812;p7"/>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6" name="Google Shape;816;p7"/>
          <p:cNvGrpSpPr/>
          <p:nvPr/>
        </p:nvGrpSpPr>
        <p:grpSpPr>
          <a:xfrm>
            <a:off x="-369508" y="-118985"/>
            <a:ext cx="3358392" cy="1026245"/>
            <a:chOff x="-369508" y="-118985"/>
            <a:chExt cx="3358392" cy="1026245"/>
          </a:xfrm>
        </p:grpSpPr>
        <p:grpSp>
          <p:nvGrpSpPr>
            <p:cNvPr id="817" name="Google Shape;817;p7"/>
            <p:cNvGrpSpPr/>
            <p:nvPr/>
          </p:nvGrpSpPr>
          <p:grpSpPr>
            <a:xfrm>
              <a:off x="-369508" y="-118985"/>
              <a:ext cx="2275667" cy="852445"/>
              <a:chOff x="6139625" y="939075"/>
              <a:chExt cx="1818642" cy="681247"/>
            </a:xfrm>
          </p:grpSpPr>
          <p:sp>
            <p:nvSpPr>
              <p:cNvPr id="818" name="Google Shape;818;p7"/>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7"/>
            <p:cNvGrpSpPr/>
            <p:nvPr/>
          </p:nvGrpSpPr>
          <p:grpSpPr>
            <a:xfrm>
              <a:off x="713217" y="54815"/>
              <a:ext cx="2275667" cy="852445"/>
              <a:chOff x="6139625" y="939075"/>
              <a:chExt cx="1818642" cy="681247"/>
            </a:xfrm>
          </p:grpSpPr>
          <p:sp>
            <p:nvSpPr>
              <p:cNvPr id="823" name="Google Shape;823;p7"/>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7" name="Google Shape;827;p7"/>
          <p:cNvGrpSpPr/>
          <p:nvPr/>
        </p:nvGrpSpPr>
        <p:grpSpPr>
          <a:xfrm>
            <a:off x="304393" y="1279721"/>
            <a:ext cx="1032343" cy="1233562"/>
            <a:chOff x="3840250" y="590138"/>
            <a:chExt cx="1090350" cy="1302875"/>
          </a:xfrm>
        </p:grpSpPr>
        <p:sp>
          <p:nvSpPr>
            <p:cNvPr id="828" name="Google Shape;828;p7"/>
            <p:cNvSpPr/>
            <p:nvPr/>
          </p:nvSpPr>
          <p:spPr>
            <a:xfrm>
              <a:off x="3868225" y="590138"/>
              <a:ext cx="523900" cy="373575"/>
            </a:xfrm>
            <a:custGeom>
              <a:avLst/>
              <a:gdLst/>
              <a:ahLst/>
              <a:cxnLst/>
              <a:rect l="l" t="t" r="r" b="b"/>
              <a:pathLst>
                <a:path w="20956" h="14943" extrusionOk="0">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
            <p:cNvSpPr/>
            <p:nvPr/>
          </p:nvSpPr>
          <p:spPr>
            <a:xfrm>
              <a:off x="3963475" y="669913"/>
              <a:ext cx="333100" cy="237550"/>
            </a:xfrm>
            <a:custGeom>
              <a:avLst/>
              <a:gdLst/>
              <a:ahLst/>
              <a:cxnLst/>
              <a:rect l="l" t="t" r="r" b="b"/>
              <a:pathLst>
                <a:path w="13324" h="9502" extrusionOk="0">
                  <a:moveTo>
                    <a:pt x="6668" y="0"/>
                  </a:moveTo>
                  <a:cubicBezTo>
                    <a:pt x="6668" y="0"/>
                    <a:pt x="1" y="9502"/>
                    <a:pt x="6668" y="9502"/>
                  </a:cubicBezTo>
                  <a:cubicBezTo>
                    <a:pt x="13324" y="9502"/>
                    <a:pt x="6668"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
            <p:cNvSpPr/>
            <p:nvPr/>
          </p:nvSpPr>
          <p:spPr>
            <a:xfrm>
              <a:off x="4035800" y="747113"/>
              <a:ext cx="76525" cy="169300"/>
            </a:xfrm>
            <a:custGeom>
              <a:avLst/>
              <a:gdLst/>
              <a:ahLst/>
              <a:cxnLst/>
              <a:rect l="l" t="t" r="r" b="b"/>
              <a:pathLst>
                <a:path w="3061" h="6772" extrusionOk="0">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
            <p:cNvSpPr/>
            <p:nvPr/>
          </p:nvSpPr>
          <p:spPr>
            <a:xfrm>
              <a:off x="4332875" y="729438"/>
              <a:ext cx="523900" cy="373575"/>
            </a:xfrm>
            <a:custGeom>
              <a:avLst/>
              <a:gdLst/>
              <a:ahLst/>
              <a:cxnLst/>
              <a:rect l="l" t="t" r="r" b="b"/>
              <a:pathLst>
                <a:path w="20956" h="14943"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
            <p:cNvSpPr/>
            <p:nvPr/>
          </p:nvSpPr>
          <p:spPr>
            <a:xfrm>
              <a:off x="4428425" y="809213"/>
              <a:ext cx="333100" cy="237550"/>
            </a:xfrm>
            <a:custGeom>
              <a:avLst/>
              <a:gdLst/>
              <a:ahLst/>
              <a:cxnLst/>
              <a:rect l="l" t="t" r="r" b="b"/>
              <a:pathLst>
                <a:path w="13324" h="9502" extrusionOk="0">
                  <a:moveTo>
                    <a:pt x="6656" y="0"/>
                  </a:moveTo>
                  <a:cubicBezTo>
                    <a:pt x="6656" y="0"/>
                    <a:pt x="0" y="9502"/>
                    <a:pt x="6656" y="9502"/>
                  </a:cubicBezTo>
                  <a:cubicBezTo>
                    <a:pt x="13323" y="9502"/>
                    <a:pt x="6656" y="0"/>
                    <a:pt x="6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
            <p:cNvSpPr/>
            <p:nvPr/>
          </p:nvSpPr>
          <p:spPr>
            <a:xfrm>
              <a:off x="4500450" y="886438"/>
              <a:ext cx="76525" cy="169350"/>
            </a:xfrm>
            <a:custGeom>
              <a:avLst/>
              <a:gdLst/>
              <a:ahLst/>
              <a:cxnLst/>
              <a:rect l="l" t="t" r="r" b="b"/>
              <a:pathLst>
                <a:path w="3061" h="6774" extrusionOk="0">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
            <p:cNvSpPr/>
            <p:nvPr/>
          </p:nvSpPr>
          <p:spPr>
            <a:xfrm>
              <a:off x="4069450" y="1093763"/>
              <a:ext cx="523900" cy="373600"/>
            </a:xfrm>
            <a:custGeom>
              <a:avLst/>
              <a:gdLst/>
              <a:ahLst/>
              <a:cxnLst/>
              <a:rect l="l" t="t" r="r" b="b"/>
              <a:pathLst>
                <a:path w="20956" h="14944"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
            <p:cNvSpPr/>
            <p:nvPr/>
          </p:nvSpPr>
          <p:spPr>
            <a:xfrm>
              <a:off x="4165000" y="1173238"/>
              <a:ext cx="333100" cy="237550"/>
            </a:xfrm>
            <a:custGeom>
              <a:avLst/>
              <a:gdLst/>
              <a:ahLst/>
              <a:cxnLst/>
              <a:rect l="l" t="t" r="r" b="b"/>
              <a:pathLst>
                <a:path w="13324" h="9502" extrusionOk="0">
                  <a:moveTo>
                    <a:pt x="6656" y="1"/>
                  </a:moveTo>
                  <a:cubicBezTo>
                    <a:pt x="6656" y="1"/>
                    <a:pt x="0" y="9502"/>
                    <a:pt x="6656" y="9502"/>
                  </a:cubicBezTo>
                  <a:cubicBezTo>
                    <a:pt x="13323"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
            <p:cNvSpPr/>
            <p:nvPr/>
          </p:nvSpPr>
          <p:spPr>
            <a:xfrm>
              <a:off x="4237025" y="1250463"/>
              <a:ext cx="76525" cy="169500"/>
            </a:xfrm>
            <a:custGeom>
              <a:avLst/>
              <a:gdLst/>
              <a:ahLst/>
              <a:cxnLst/>
              <a:rect l="l" t="t" r="r" b="b"/>
              <a:pathLst>
                <a:path w="3061" h="6780" extrusionOk="0">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
            <p:cNvSpPr/>
            <p:nvPr/>
          </p:nvSpPr>
          <p:spPr>
            <a:xfrm>
              <a:off x="4406975" y="1291113"/>
              <a:ext cx="523625" cy="373300"/>
            </a:xfrm>
            <a:custGeom>
              <a:avLst/>
              <a:gdLst/>
              <a:ahLst/>
              <a:cxnLst/>
              <a:rect l="l" t="t" r="r" b="b"/>
              <a:pathLst>
                <a:path w="20945" h="14932" extrusionOk="0">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
            <p:cNvSpPr/>
            <p:nvPr/>
          </p:nvSpPr>
          <p:spPr>
            <a:xfrm>
              <a:off x="4502225" y="1370588"/>
              <a:ext cx="333125" cy="237550"/>
            </a:xfrm>
            <a:custGeom>
              <a:avLst/>
              <a:gdLst/>
              <a:ahLst/>
              <a:cxnLst/>
              <a:rect l="l" t="t" r="r" b="b"/>
              <a:pathLst>
                <a:path w="13325" h="9502" extrusionOk="0">
                  <a:moveTo>
                    <a:pt x="6668" y="1"/>
                  </a:moveTo>
                  <a:cubicBezTo>
                    <a:pt x="6668" y="1"/>
                    <a:pt x="1" y="9502"/>
                    <a:pt x="6668" y="9502"/>
                  </a:cubicBezTo>
                  <a:cubicBezTo>
                    <a:pt x="13324" y="9502"/>
                    <a:pt x="6668" y="1"/>
                    <a:pt x="6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
            <p:cNvSpPr/>
            <p:nvPr/>
          </p:nvSpPr>
          <p:spPr>
            <a:xfrm>
              <a:off x="4574575" y="1447813"/>
              <a:ext cx="76525" cy="169350"/>
            </a:xfrm>
            <a:custGeom>
              <a:avLst/>
              <a:gdLst/>
              <a:ahLst/>
              <a:cxnLst/>
              <a:rect l="l" t="t" r="r" b="b"/>
              <a:pathLst>
                <a:path w="3061" h="6774" extrusionOk="0">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
            <p:cNvSpPr/>
            <p:nvPr/>
          </p:nvSpPr>
          <p:spPr>
            <a:xfrm>
              <a:off x="3840250" y="1519413"/>
              <a:ext cx="523600" cy="373600"/>
            </a:xfrm>
            <a:custGeom>
              <a:avLst/>
              <a:gdLst/>
              <a:ahLst/>
              <a:cxnLst/>
              <a:rect l="l" t="t" r="r" b="b"/>
              <a:pathLst>
                <a:path w="20944" h="14944" extrusionOk="0">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
            <p:cNvSpPr/>
            <p:nvPr/>
          </p:nvSpPr>
          <p:spPr>
            <a:xfrm>
              <a:off x="3935500" y="1599188"/>
              <a:ext cx="333100" cy="237550"/>
            </a:xfrm>
            <a:custGeom>
              <a:avLst/>
              <a:gdLst/>
              <a:ahLst/>
              <a:cxnLst/>
              <a:rect l="l" t="t" r="r" b="b"/>
              <a:pathLst>
                <a:path w="13324" h="9502" extrusionOk="0">
                  <a:moveTo>
                    <a:pt x="6656" y="1"/>
                  </a:moveTo>
                  <a:cubicBezTo>
                    <a:pt x="6656" y="1"/>
                    <a:pt x="0" y="9502"/>
                    <a:pt x="6656" y="9502"/>
                  </a:cubicBezTo>
                  <a:cubicBezTo>
                    <a:pt x="13324"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
            <p:cNvSpPr/>
            <p:nvPr/>
          </p:nvSpPr>
          <p:spPr>
            <a:xfrm>
              <a:off x="4007525" y="1676388"/>
              <a:ext cx="76525" cy="169300"/>
            </a:xfrm>
            <a:custGeom>
              <a:avLst/>
              <a:gdLst/>
              <a:ahLst/>
              <a:cxnLst/>
              <a:rect l="l" t="t" r="r" b="b"/>
              <a:pathLst>
                <a:path w="3061" h="6772" extrusionOk="0">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7"/>
          <p:cNvGrpSpPr/>
          <p:nvPr/>
        </p:nvGrpSpPr>
        <p:grpSpPr>
          <a:xfrm>
            <a:off x="8007625" y="287975"/>
            <a:ext cx="875050" cy="580000"/>
            <a:chOff x="8007625" y="287975"/>
            <a:chExt cx="875050" cy="580000"/>
          </a:xfrm>
        </p:grpSpPr>
        <p:sp>
          <p:nvSpPr>
            <p:cNvPr id="844" name="Google Shape;844;p7"/>
            <p:cNvSpPr/>
            <p:nvPr/>
          </p:nvSpPr>
          <p:spPr>
            <a:xfrm>
              <a:off x="8469800" y="733450"/>
              <a:ext cx="412875" cy="134525"/>
            </a:xfrm>
            <a:custGeom>
              <a:avLst/>
              <a:gdLst/>
              <a:ahLst/>
              <a:cxnLst/>
              <a:rect l="l" t="t" r="r" b="b"/>
              <a:pathLst>
                <a:path w="16515" h="5381" extrusionOk="0">
                  <a:moveTo>
                    <a:pt x="9593" y="0"/>
                  </a:moveTo>
                  <a:cubicBezTo>
                    <a:pt x="9305" y="0"/>
                    <a:pt x="8880" y="202"/>
                    <a:pt x="8430" y="666"/>
                  </a:cubicBezTo>
                  <a:cubicBezTo>
                    <a:pt x="7823" y="535"/>
                    <a:pt x="7263" y="416"/>
                    <a:pt x="6846" y="368"/>
                  </a:cubicBezTo>
                  <a:cubicBezTo>
                    <a:pt x="6508" y="321"/>
                    <a:pt x="6247" y="275"/>
                    <a:pt x="5964" y="275"/>
                  </a:cubicBezTo>
                  <a:cubicBezTo>
                    <a:pt x="5389" y="275"/>
                    <a:pt x="4727" y="464"/>
                    <a:pt x="3155" y="1214"/>
                  </a:cubicBezTo>
                  <a:cubicBezTo>
                    <a:pt x="810" y="2333"/>
                    <a:pt x="0" y="2428"/>
                    <a:pt x="0" y="2428"/>
                  </a:cubicBezTo>
                  <a:cubicBezTo>
                    <a:pt x="245" y="2489"/>
                    <a:pt x="494" y="2516"/>
                    <a:pt x="748" y="2516"/>
                  </a:cubicBezTo>
                  <a:cubicBezTo>
                    <a:pt x="2033" y="2516"/>
                    <a:pt x="3418" y="1822"/>
                    <a:pt x="4810" y="1345"/>
                  </a:cubicBezTo>
                  <a:cubicBezTo>
                    <a:pt x="5336" y="1165"/>
                    <a:pt x="5774" y="1096"/>
                    <a:pt x="6169" y="1096"/>
                  </a:cubicBezTo>
                  <a:cubicBezTo>
                    <a:pt x="6795" y="1096"/>
                    <a:pt x="7315" y="1269"/>
                    <a:pt x="7906" y="1452"/>
                  </a:cubicBezTo>
                  <a:cubicBezTo>
                    <a:pt x="7787" y="1809"/>
                    <a:pt x="7894" y="2023"/>
                    <a:pt x="7537" y="2238"/>
                  </a:cubicBezTo>
                  <a:cubicBezTo>
                    <a:pt x="6931" y="2625"/>
                    <a:pt x="7224" y="2941"/>
                    <a:pt x="7523" y="2941"/>
                  </a:cubicBezTo>
                  <a:cubicBezTo>
                    <a:pt x="7647" y="2941"/>
                    <a:pt x="7772" y="2887"/>
                    <a:pt x="7835" y="2761"/>
                  </a:cubicBezTo>
                  <a:cubicBezTo>
                    <a:pt x="8085" y="2238"/>
                    <a:pt x="8168" y="2392"/>
                    <a:pt x="8740" y="2095"/>
                  </a:cubicBezTo>
                  <a:cubicBezTo>
                    <a:pt x="8906" y="1999"/>
                    <a:pt x="9049" y="1880"/>
                    <a:pt x="9180" y="1749"/>
                  </a:cubicBezTo>
                  <a:cubicBezTo>
                    <a:pt x="10621" y="2011"/>
                    <a:pt x="12823" y="2321"/>
                    <a:pt x="13693" y="3393"/>
                  </a:cubicBezTo>
                  <a:cubicBezTo>
                    <a:pt x="14873" y="4865"/>
                    <a:pt x="15651" y="5381"/>
                    <a:pt x="16224" y="5381"/>
                  </a:cubicBezTo>
                  <a:cubicBezTo>
                    <a:pt x="16327" y="5381"/>
                    <a:pt x="16423" y="5364"/>
                    <a:pt x="16514" y="5333"/>
                  </a:cubicBezTo>
                  <a:cubicBezTo>
                    <a:pt x="15121" y="4881"/>
                    <a:pt x="14705" y="3190"/>
                    <a:pt x="13919" y="2523"/>
                  </a:cubicBezTo>
                  <a:cubicBezTo>
                    <a:pt x="13121" y="1845"/>
                    <a:pt x="12561" y="1654"/>
                    <a:pt x="11168" y="1309"/>
                  </a:cubicBezTo>
                  <a:cubicBezTo>
                    <a:pt x="10740" y="1202"/>
                    <a:pt x="10252" y="1083"/>
                    <a:pt x="9763" y="964"/>
                  </a:cubicBezTo>
                  <a:cubicBezTo>
                    <a:pt x="9871" y="785"/>
                    <a:pt x="9942" y="571"/>
                    <a:pt x="9966" y="356"/>
                  </a:cubicBezTo>
                  <a:cubicBezTo>
                    <a:pt x="9966" y="129"/>
                    <a:pt x="9823" y="0"/>
                    <a:pt x="95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
            <p:cNvSpPr/>
            <p:nvPr/>
          </p:nvSpPr>
          <p:spPr>
            <a:xfrm>
              <a:off x="8203438" y="423400"/>
              <a:ext cx="356275" cy="115250"/>
            </a:xfrm>
            <a:custGeom>
              <a:avLst/>
              <a:gdLst/>
              <a:ahLst/>
              <a:cxnLst/>
              <a:rect l="l" t="t" r="r" b="b"/>
              <a:pathLst>
                <a:path w="14251" h="4610" extrusionOk="0">
                  <a:moveTo>
                    <a:pt x="13921" y="0"/>
                  </a:moveTo>
                  <a:cubicBezTo>
                    <a:pt x="13917" y="0"/>
                    <a:pt x="13912" y="0"/>
                    <a:pt x="13907" y="0"/>
                  </a:cubicBezTo>
                  <a:cubicBezTo>
                    <a:pt x="13526" y="24"/>
                    <a:pt x="10931" y="429"/>
                    <a:pt x="9657" y="751"/>
                  </a:cubicBezTo>
                  <a:cubicBezTo>
                    <a:pt x="8395" y="1060"/>
                    <a:pt x="7061" y="2798"/>
                    <a:pt x="6764" y="2882"/>
                  </a:cubicBezTo>
                  <a:cubicBezTo>
                    <a:pt x="6714" y="2893"/>
                    <a:pt x="6635" y="2898"/>
                    <a:pt x="6531" y="2898"/>
                  </a:cubicBezTo>
                  <a:cubicBezTo>
                    <a:pt x="5987" y="2898"/>
                    <a:pt x="4776" y="2759"/>
                    <a:pt x="3716" y="2679"/>
                  </a:cubicBezTo>
                  <a:cubicBezTo>
                    <a:pt x="3669" y="2675"/>
                    <a:pt x="3620" y="2674"/>
                    <a:pt x="3570" y="2674"/>
                  </a:cubicBezTo>
                  <a:cubicBezTo>
                    <a:pt x="2264" y="2674"/>
                    <a:pt x="1" y="3965"/>
                    <a:pt x="1" y="3965"/>
                  </a:cubicBezTo>
                  <a:cubicBezTo>
                    <a:pt x="1" y="4098"/>
                    <a:pt x="151" y="4148"/>
                    <a:pt x="390" y="4148"/>
                  </a:cubicBezTo>
                  <a:cubicBezTo>
                    <a:pt x="1120" y="4148"/>
                    <a:pt x="2680" y="3680"/>
                    <a:pt x="3335" y="3644"/>
                  </a:cubicBezTo>
                  <a:cubicBezTo>
                    <a:pt x="3413" y="3638"/>
                    <a:pt x="3495" y="3636"/>
                    <a:pt x="3580" y="3636"/>
                  </a:cubicBezTo>
                  <a:cubicBezTo>
                    <a:pt x="4430" y="3636"/>
                    <a:pt x="5574" y="3891"/>
                    <a:pt x="5823" y="4096"/>
                  </a:cubicBezTo>
                  <a:cubicBezTo>
                    <a:pt x="6098" y="4314"/>
                    <a:pt x="6595" y="4609"/>
                    <a:pt x="7046" y="4609"/>
                  </a:cubicBezTo>
                  <a:cubicBezTo>
                    <a:pt x="7063" y="4609"/>
                    <a:pt x="7080" y="4609"/>
                    <a:pt x="7097" y="4608"/>
                  </a:cubicBezTo>
                  <a:cubicBezTo>
                    <a:pt x="7550" y="4572"/>
                    <a:pt x="8847" y="3668"/>
                    <a:pt x="8978" y="3489"/>
                  </a:cubicBezTo>
                  <a:cubicBezTo>
                    <a:pt x="9097" y="3310"/>
                    <a:pt x="8443" y="3227"/>
                    <a:pt x="8443" y="3227"/>
                  </a:cubicBezTo>
                  <a:lnTo>
                    <a:pt x="9050" y="2465"/>
                  </a:lnTo>
                  <a:cubicBezTo>
                    <a:pt x="9657" y="1703"/>
                    <a:pt x="11002" y="1346"/>
                    <a:pt x="11895" y="1120"/>
                  </a:cubicBezTo>
                  <a:cubicBezTo>
                    <a:pt x="12777" y="896"/>
                    <a:pt x="14250" y="0"/>
                    <a:pt x="139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
            <p:cNvSpPr/>
            <p:nvPr/>
          </p:nvSpPr>
          <p:spPr>
            <a:xfrm>
              <a:off x="8007625" y="287975"/>
              <a:ext cx="274450" cy="38525"/>
            </a:xfrm>
            <a:custGeom>
              <a:avLst/>
              <a:gdLst/>
              <a:ahLst/>
              <a:cxnLst/>
              <a:rect l="l" t="t" r="r" b="b"/>
              <a:pathLst>
                <a:path w="10978" h="1541" extrusionOk="0">
                  <a:moveTo>
                    <a:pt x="10977" y="0"/>
                  </a:moveTo>
                  <a:cubicBezTo>
                    <a:pt x="10406" y="274"/>
                    <a:pt x="7656" y="250"/>
                    <a:pt x="6155" y="334"/>
                  </a:cubicBezTo>
                  <a:lnTo>
                    <a:pt x="5965" y="345"/>
                  </a:lnTo>
                  <a:cubicBezTo>
                    <a:pt x="5835" y="237"/>
                    <a:pt x="5645" y="79"/>
                    <a:pt x="5459" y="79"/>
                  </a:cubicBezTo>
                  <a:cubicBezTo>
                    <a:pt x="5441" y="79"/>
                    <a:pt x="5423" y="80"/>
                    <a:pt x="5405" y="84"/>
                  </a:cubicBezTo>
                  <a:cubicBezTo>
                    <a:pt x="5286" y="107"/>
                    <a:pt x="5239" y="274"/>
                    <a:pt x="5227" y="405"/>
                  </a:cubicBezTo>
                  <a:cubicBezTo>
                    <a:pt x="4179" y="488"/>
                    <a:pt x="3286" y="619"/>
                    <a:pt x="2262" y="679"/>
                  </a:cubicBezTo>
                  <a:cubicBezTo>
                    <a:pt x="2124" y="689"/>
                    <a:pt x="1993" y="693"/>
                    <a:pt x="1870" y="693"/>
                  </a:cubicBezTo>
                  <a:cubicBezTo>
                    <a:pt x="817" y="693"/>
                    <a:pt x="274" y="369"/>
                    <a:pt x="274" y="369"/>
                  </a:cubicBezTo>
                  <a:lnTo>
                    <a:pt x="274" y="369"/>
                  </a:lnTo>
                  <a:cubicBezTo>
                    <a:pt x="274" y="369"/>
                    <a:pt x="0" y="417"/>
                    <a:pt x="1226" y="834"/>
                  </a:cubicBezTo>
                  <a:cubicBezTo>
                    <a:pt x="1686" y="993"/>
                    <a:pt x="2296" y="1040"/>
                    <a:pt x="2899" y="1040"/>
                  </a:cubicBezTo>
                  <a:cubicBezTo>
                    <a:pt x="3799" y="1040"/>
                    <a:pt x="4684" y="934"/>
                    <a:pt x="5032" y="934"/>
                  </a:cubicBezTo>
                  <a:cubicBezTo>
                    <a:pt x="5080" y="934"/>
                    <a:pt x="5117" y="936"/>
                    <a:pt x="5143" y="941"/>
                  </a:cubicBezTo>
                  <a:cubicBezTo>
                    <a:pt x="5489" y="1000"/>
                    <a:pt x="5608" y="1346"/>
                    <a:pt x="6013" y="1488"/>
                  </a:cubicBezTo>
                  <a:cubicBezTo>
                    <a:pt x="6115" y="1526"/>
                    <a:pt x="6220" y="1541"/>
                    <a:pt x="6319" y="1541"/>
                  </a:cubicBezTo>
                  <a:cubicBezTo>
                    <a:pt x="6603" y="1541"/>
                    <a:pt x="6840" y="1416"/>
                    <a:pt x="6822" y="1310"/>
                  </a:cubicBezTo>
                  <a:cubicBezTo>
                    <a:pt x="6800" y="1175"/>
                    <a:pt x="6830" y="614"/>
                    <a:pt x="8284" y="614"/>
                  </a:cubicBezTo>
                  <a:cubicBezTo>
                    <a:pt x="8368" y="614"/>
                    <a:pt x="8456" y="615"/>
                    <a:pt x="8549" y="619"/>
                  </a:cubicBezTo>
                  <a:cubicBezTo>
                    <a:pt x="8634" y="623"/>
                    <a:pt x="8716" y="624"/>
                    <a:pt x="8796" y="624"/>
                  </a:cubicBezTo>
                  <a:cubicBezTo>
                    <a:pt x="10342" y="624"/>
                    <a:pt x="10977" y="0"/>
                    <a:pt x="109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 name="Google Shape;847;p7"/>
          <p:cNvSpPr txBox="1">
            <a:spLocks noGrp="1"/>
          </p:cNvSpPr>
          <p:nvPr>
            <p:ph type="title"/>
          </p:nvPr>
        </p:nvSpPr>
        <p:spPr>
          <a:xfrm>
            <a:off x="2960650" y="823359"/>
            <a:ext cx="4936800" cy="12621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848" name="Google Shape;848;p7"/>
          <p:cNvSpPr txBox="1">
            <a:spLocks noGrp="1"/>
          </p:cNvSpPr>
          <p:nvPr>
            <p:ph type="subTitle" idx="1"/>
          </p:nvPr>
        </p:nvSpPr>
        <p:spPr>
          <a:xfrm>
            <a:off x="2960650" y="2092909"/>
            <a:ext cx="4936800" cy="229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75"/>
        <p:cNvGrpSpPr/>
        <p:nvPr/>
      </p:nvGrpSpPr>
      <p:grpSpPr>
        <a:xfrm>
          <a:off x="0" y="0"/>
          <a:ext cx="0" cy="0"/>
          <a:chOff x="0" y="0"/>
          <a:chExt cx="0" cy="0"/>
        </a:xfrm>
      </p:grpSpPr>
      <p:grpSp>
        <p:nvGrpSpPr>
          <p:cNvPr id="976" name="Google Shape;976;p9"/>
          <p:cNvGrpSpPr/>
          <p:nvPr/>
        </p:nvGrpSpPr>
        <p:grpSpPr>
          <a:xfrm>
            <a:off x="0" y="2049125"/>
            <a:ext cx="9144183" cy="3399169"/>
            <a:chOff x="0" y="2049125"/>
            <a:chExt cx="9144183" cy="3399169"/>
          </a:xfrm>
        </p:grpSpPr>
        <p:grpSp>
          <p:nvGrpSpPr>
            <p:cNvPr id="977" name="Google Shape;977;p9"/>
            <p:cNvGrpSpPr/>
            <p:nvPr/>
          </p:nvGrpSpPr>
          <p:grpSpPr>
            <a:xfrm flipH="1">
              <a:off x="0" y="2049125"/>
              <a:ext cx="9144057" cy="3399169"/>
              <a:chOff x="126" y="1744325"/>
              <a:chExt cx="9144057" cy="3399169"/>
            </a:xfrm>
          </p:grpSpPr>
          <p:sp>
            <p:nvSpPr>
              <p:cNvPr id="978" name="Google Shape;978;p9"/>
              <p:cNvSpPr/>
              <p:nvPr/>
            </p:nvSpPr>
            <p:spPr>
              <a:xfrm>
                <a:off x="126" y="1744325"/>
                <a:ext cx="9144057" cy="3399169"/>
              </a:xfrm>
              <a:custGeom>
                <a:avLst/>
                <a:gdLst/>
                <a:ahLst/>
                <a:cxnLst/>
                <a:rect l="l" t="t" r="r" b="b"/>
                <a:pathLst>
                  <a:path w="210814" h="78367" extrusionOk="0">
                    <a:moveTo>
                      <a:pt x="210813" y="0"/>
                    </a:moveTo>
                    <a:cubicBezTo>
                      <a:pt x="204586" y="488"/>
                      <a:pt x="199681" y="5537"/>
                      <a:pt x="199383" y="11775"/>
                    </a:cubicBezTo>
                    <a:cubicBezTo>
                      <a:pt x="198645" y="11692"/>
                      <a:pt x="197907" y="11645"/>
                      <a:pt x="197168" y="11645"/>
                    </a:cubicBezTo>
                    <a:cubicBezTo>
                      <a:pt x="197159" y="11644"/>
                      <a:pt x="197150" y="11644"/>
                      <a:pt x="197141" y="11644"/>
                    </a:cubicBezTo>
                    <a:cubicBezTo>
                      <a:pt x="189330" y="11644"/>
                      <a:pt x="182390" y="16666"/>
                      <a:pt x="179940" y="24087"/>
                    </a:cubicBezTo>
                    <a:cubicBezTo>
                      <a:pt x="178506" y="23361"/>
                      <a:pt x="177001" y="23025"/>
                      <a:pt x="175529" y="23025"/>
                    </a:cubicBezTo>
                    <a:cubicBezTo>
                      <a:pt x="170914" y="23025"/>
                      <a:pt x="166622" y="26331"/>
                      <a:pt x="165855" y="31314"/>
                    </a:cubicBezTo>
                    <a:cubicBezTo>
                      <a:pt x="164333" y="30847"/>
                      <a:pt x="162774" y="30620"/>
                      <a:pt x="161228" y="30620"/>
                    </a:cubicBezTo>
                    <a:cubicBezTo>
                      <a:pt x="157127" y="30620"/>
                      <a:pt x="153115" y="32217"/>
                      <a:pt x="150115" y="35183"/>
                    </a:cubicBezTo>
                    <a:cubicBezTo>
                      <a:pt x="149746" y="34957"/>
                      <a:pt x="149353" y="34731"/>
                      <a:pt x="148960" y="34516"/>
                    </a:cubicBezTo>
                    <a:cubicBezTo>
                      <a:pt x="146185" y="32581"/>
                      <a:pt x="143020" y="31657"/>
                      <a:pt x="139891" y="31657"/>
                    </a:cubicBezTo>
                    <a:cubicBezTo>
                      <a:pt x="134589" y="31657"/>
                      <a:pt x="129391" y="34309"/>
                      <a:pt x="126374" y="39184"/>
                    </a:cubicBezTo>
                    <a:cubicBezTo>
                      <a:pt x="124578" y="38073"/>
                      <a:pt x="122551" y="37523"/>
                      <a:pt x="120530" y="37523"/>
                    </a:cubicBezTo>
                    <a:cubicBezTo>
                      <a:pt x="118237" y="37523"/>
                      <a:pt x="115951" y="38231"/>
                      <a:pt x="114015" y="39636"/>
                    </a:cubicBezTo>
                    <a:cubicBezTo>
                      <a:pt x="111045" y="35771"/>
                      <a:pt x="106671" y="33865"/>
                      <a:pt x="102307" y="33865"/>
                    </a:cubicBezTo>
                    <a:cubicBezTo>
                      <a:pt x="97558" y="33865"/>
                      <a:pt x="92821" y="36122"/>
                      <a:pt x="89917" y="40565"/>
                    </a:cubicBezTo>
                    <a:cubicBezTo>
                      <a:pt x="87929" y="39321"/>
                      <a:pt x="85661" y="38688"/>
                      <a:pt x="83376" y="38688"/>
                    </a:cubicBezTo>
                    <a:cubicBezTo>
                      <a:pt x="82007" y="38688"/>
                      <a:pt x="80633" y="38915"/>
                      <a:pt x="79309" y="39374"/>
                    </a:cubicBezTo>
                    <a:cubicBezTo>
                      <a:pt x="76275" y="34336"/>
                      <a:pt x="70995" y="31665"/>
                      <a:pt x="65655" y="31665"/>
                    </a:cubicBezTo>
                    <a:cubicBezTo>
                      <a:pt x="61795" y="31665"/>
                      <a:pt x="57903" y="33061"/>
                      <a:pt x="54805" y="35969"/>
                    </a:cubicBezTo>
                    <a:cubicBezTo>
                      <a:pt x="53416" y="33877"/>
                      <a:pt x="51142" y="32771"/>
                      <a:pt x="48841" y="32771"/>
                    </a:cubicBezTo>
                    <a:cubicBezTo>
                      <a:pt x="47199" y="32771"/>
                      <a:pt x="45543" y="33334"/>
                      <a:pt x="44185" y="34504"/>
                    </a:cubicBezTo>
                    <a:cubicBezTo>
                      <a:pt x="43064" y="28584"/>
                      <a:pt x="37904" y="24764"/>
                      <a:pt x="32420" y="24764"/>
                    </a:cubicBezTo>
                    <a:cubicBezTo>
                      <a:pt x="30448" y="24764"/>
                      <a:pt x="28435" y="25258"/>
                      <a:pt x="26552" y="26325"/>
                    </a:cubicBezTo>
                    <a:cubicBezTo>
                      <a:pt x="23182" y="19300"/>
                      <a:pt x="16324" y="14597"/>
                      <a:pt x="8550" y="13990"/>
                    </a:cubicBezTo>
                    <a:cubicBezTo>
                      <a:pt x="10729" y="7692"/>
                      <a:pt x="6609" y="977"/>
                      <a:pt x="1" y="72"/>
                    </a:cubicBezTo>
                    <a:lnTo>
                      <a:pt x="1" y="78367"/>
                    </a:lnTo>
                    <a:lnTo>
                      <a:pt x="210813" y="78367"/>
                    </a:lnTo>
                    <a:lnTo>
                      <a:pt x="210813" y="0"/>
                    </a:ln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9" name="Google Shape;979;p9"/>
              <p:cNvGrpSpPr/>
              <p:nvPr/>
            </p:nvGrpSpPr>
            <p:grpSpPr>
              <a:xfrm>
                <a:off x="126" y="2255576"/>
                <a:ext cx="9143872" cy="1955223"/>
                <a:chOff x="126" y="2255576"/>
                <a:chExt cx="9143872" cy="1955223"/>
              </a:xfrm>
            </p:grpSpPr>
            <p:sp>
              <p:nvSpPr>
                <p:cNvPr id="980" name="Google Shape;980;p9"/>
                <p:cNvSpPr/>
                <p:nvPr/>
              </p:nvSpPr>
              <p:spPr>
                <a:xfrm>
                  <a:off x="8638852" y="2255576"/>
                  <a:ext cx="107483" cy="338802"/>
                </a:xfrm>
                <a:custGeom>
                  <a:avLst/>
                  <a:gdLst/>
                  <a:ahLst/>
                  <a:cxnLst/>
                  <a:rect l="l" t="t" r="r" b="b"/>
                  <a:pathLst>
                    <a:path w="2478" h="7811" extrusionOk="0">
                      <a:moveTo>
                        <a:pt x="72" y="0"/>
                      </a:moveTo>
                      <a:cubicBezTo>
                        <a:pt x="72" y="36"/>
                        <a:pt x="1" y="4394"/>
                        <a:pt x="2239" y="7811"/>
                      </a:cubicBezTo>
                      <a:lnTo>
                        <a:pt x="2477" y="7668"/>
                      </a:lnTo>
                      <a:cubicBezTo>
                        <a:pt x="275" y="4310"/>
                        <a:pt x="346" y="36"/>
                        <a:pt x="35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a:off x="7802253" y="2783352"/>
                  <a:ext cx="226765" cy="314035"/>
                </a:xfrm>
                <a:custGeom>
                  <a:avLst/>
                  <a:gdLst/>
                  <a:ahLst/>
                  <a:cxnLst/>
                  <a:rect l="l" t="t" r="r" b="b"/>
                  <a:pathLst>
                    <a:path w="5228" h="7240" extrusionOk="0">
                      <a:moveTo>
                        <a:pt x="108" y="1"/>
                      </a:moveTo>
                      <a:lnTo>
                        <a:pt x="1" y="262"/>
                      </a:lnTo>
                      <a:cubicBezTo>
                        <a:pt x="48" y="286"/>
                        <a:pt x="4430" y="2167"/>
                        <a:pt x="4942" y="7240"/>
                      </a:cubicBezTo>
                      <a:lnTo>
                        <a:pt x="5227" y="7204"/>
                      </a:lnTo>
                      <a:cubicBezTo>
                        <a:pt x="4692" y="1965"/>
                        <a:pt x="167" y="24"/>
                        <a:pt x="10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a:off x="7191850" y="3096817"/>
                  <a:ext cx="229844" cy="173066"/>
                </a:xfrm>
                <a:custGeom>
                  <a:avLst/>
                  <a:gdLst/>
                  <a:ahLst/>
                  <a:cxnLst/>
                  <a:rect l="l" t="t" r="r" b="b"/>
                  <a:pathLst>
                    <a:path w="5299" h="3990" extrusionOk="0">
                      <a:moveTo>
                        <a:pt x="84" y="1"/>
                      </a:moveTo>
                      <a:lnTo>
                        <a:pt x="0" y="263"/>
                      </a:lnTo>
                      <a:cubicBezTo>
                        <a:pt x="36" y="274"/>
                        <a:pt x="3489" y="1429"/>
                        <a:pt x="5061" y="3989"/>
                      </a:cubicBezTo>
                      <a:lnTo>
                        <a:pt x="5299" y="3846"/>
                      </a:lnTo>
                      <a:cubicBezTo>
                        <a:pt x="3668" y="1191"/>
                        <a:pt x="239" y="48"/>
                        <a:pt x="84"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a:off x="7257431" y="3201956"/>
                  <a:ext cx="693610" cy="279118"/>
                </a:xfrm>
                <a:custGeom>
                  <a:avLst/>
                  <a:gdLst/>
                  <a:ahLst/>
                  <a:cxnLst/>
                  <a:rect l="l" t="t" r="r" b="b"/>
                  <a:pathLst>
                    <a:path w="15991" h="6435" extrusionOk="0">
                      <a:moveTo>
                        <a:pt x="8527" y="0"/>
                      </a:moveTo>
                      <a:cubicBezTo>
                        <a:pt x="8112" y="0"/>
                        <a:pt x="7694" y="29"/>
                        <a:pt x="7275" y="89"/>
                      </a:cubicBezTo>
                      <a:cubicBezTo>
                        <a:pt x="3834" y="577"/>
                        <a:pt x="989" y="3018"/>
                        <a:pt x="1" y="6352"/>
                      </a:cubicBezTo>
                      <a:lnTo>
                        <a:pt x="274" y="6435"/>
                      </a:lnTo>
                      <a:cubicBezTo>
                        <a:pt x="1227" y="3208"/>
                        <a:pt x="3977" y="839"/>
                        <a:pt x="7311" y="363"/>
                      </a:cubicBezTo>
                      <a:cubicBezTo>
                        <a:pt x="7710" y="307"/>
                        <a:pt x="8110" y="280"/>
                        <a:pt x="8506" y="280"/>
                      </a:cubicBezTo>
                      <a:cubicBezTo>
                        <a:pt x="11414" y="280"/>
                        <a:pt x="14160" y="1750"/>
                        <a:pt x="15752" y="4244"/>
                      </a:cubicBezTo>
                      <a:lnTo>
                        <a:pt x="15991" y="4089"/>
                      </a:lnTo>
                      <a:cubicBezTo>
                        <a:pt x="14349" y="1517"/>
                        <a:pt x="11522" y="0"/>
                        <a:pt x="852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a:off x="8605281" y="2718551"/>
                  <a:ext cx="538718" cy="248712"/>
                </a:xfrm>
                <a:custGeom>
                  <a:avLst/>
                  <a:gdLst/>
                  <a:ahLst/>
                  <a:cxnLst/>
                  <a:rect l="l" t="t" r="r" b="b"/>
                  <a:pathLst>
                    <a:path w="12420" h="5734" extrusionOk="0">
                      <a:moveTo>
                        <a:pt x="9945" y="1"/>
                      </a:moveTo>
                      <a:cubicBezTo>
                        <a:pt x="7000" y="1"/>
                        <a:pt x="2490" y="866"/>
                        <a:pt x="1" y="5602"/>
                      </a:cubicBezTo>
                      <a:lnTo>
                        <a:pt x="251" y="5733"/>
                      </a:lnTo>
                      <a:cubicBezTo>
                        <a:pt x="2676" y="1122"/>
                        <a:pt x="7074" y="283"/>
                        <a:pt x="9947" y="283"/>
                      </a:cubicBezTo>
                      <a:cubicBezTo>
                        <a:pt x="11079" y="283"/>
                        <a:pt x="11975" y="414"/>
                        <a:pt x="12419" y="494"/>
                      </a:cubicBezTo>
                      <a:lnTo>
                        <a:pt x="12419" y="209"/>
                      </a:lnTo>
                      <a:cubicBezTo>
                        <a:pt x="11946" y="124"/>
                        <a:pt x="11057" y="1"/>
                        <a:pt x="994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a:off x="8420941" y="2937070"/>
                  <a:ext cx="303191" cy="162396"/>
                </a:xfrm>
                <a:custGeom>
                  <a:avLst/>
                  <a:gdLst/>
                  <a:ahLst/>
                  <a:cxnLst/>
                  <a:rect l="l" t="t" r="r" b="b"/>
                  <a:pathLst>
                    <a:path w="6990" h="3744" extrusionOk="0">
                      <a:moveTo>
                        <a:pt x="1631" y="1"/>
                      </a:moveTo>
                      <a:cubicBezTo>
                        <a:pt x="1096" y="1"/>
                        <a:pt x="548" y="67"/>
                        <a:pt x="0" y="207"/>
                      </a:cubicBezTo>
                      <a:lnTo>
                        <a:pt x="72" y="481"/>
                      </a:lnTo>
                      <a:cubicBezTo>
                        <a:pt x="565" y="355"/>
                        <a:pt x="1082" y="292"/>
                        <a:pt x="1602" y="292"/>
                      </a:cubicBezTo>
                      <a:cubicBezTo>
                        <a:pt x="3787" y="292"/>
                        <a:pt x="6013" y="1415"/>
                        <a:pt x="6715" y="3743"/>
                      </a:cubicBezTo>
                      <a:lnTo>
                        <a:pt x="6989" y="3660"/>
                      </a:lnTo>
                      <a:cubicBezTo>
                        <a:pt x="6304" y="1428"/>
                        <a:pt x="4105" y="1"/>
                        <a:pt x="1631"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a:off x="3823203" y="4048880"/>
                  <a:ext cx="303191" cy="161919"/>
                </a:xfrm>
                <a:custGeom>
                  <a:avLst/>
                  <a:gdLst/>
                  <a:ahLst/>
                  <a:cxnLst/>
                  <a:rect l="l" t="t" r="r" b="b"/>
                  <a:pathLst>
                    <a:path w="6990" h="3733" extrusionOk="0">
                      <a:moveTo>
                        <a:pt x="1639" y="1"/>
                      </a:moveTo>
                      <a:cubicBezTo>
                        <a:pt x="1102" y="1"/>
                        <a:pt x="552" y="68"/>
                        <a:pt x="1" y="208"/>
                      </a:cubicBezTo>
                      <a:lnTo>
                        <a:pt x="72" y="482"/>
                      </a:lnTo>
                      <a:cubicBezTo>
                        <a:pt x="569" y="356"/>
                        <a:pt x="1087" y="293"/>
                        <a:pt x="1608" y="293"/>
                      </a:cubicBezTo>
                      <a:cubicBezTo>
                        <a:pt x="3796" y="293"/>
                        <a:pt x="6014" y="1414"/>
                        <a:pt x="6716" y="3732"/>
                      </a:cubicBezTo>
                      <a:lnTo>
                        <a:pt x="6990" y="3649"/>
                      </a:lnTo>
                      <a:cubicBezTo>
                        <a:pt x="6305" y="1419"/>
                        <a:pt x="4110" y="1"/>
                        <a:pt x="1639"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a:off x="5091547" y="4034653"/>
                  <a:ext cx="311996" cy="153938"/>
                </a:xfrm>
                <a:custGeom>
                  <a:avLst/>
                  <a:gdLst/>
                  <a:ahLst/>
                  <a:cxnLst/>
                  <a:rect l="l" t="t" r="r" b="b"/>
                  <a:pathLst>
                    <a:path w="7193" h="3549" extrusionOk="0">
                      <a:moveTo>
                        <a:pt x="5218" y="0"/>
                      </a:moveTo>
                      <a:cubicBezTo>
                        <a:pt x="3151" y="0"/>
                        <a:pt x="1080" y="1280"/>
                        <a:pt x="1" y="3429"/>
                      </a:cubicBezTo>
                      <a:lnTo>
                        <a:pt x="251" y="3548"/>
                      </a:lnTo>
                      <a:cubicBezTo>
                        <a:pt x="1179" y="1719"/>
                        <a:pt x="3108" y="273"/>
                        <a:pt x="5199" y="273"/>
                      </a:cubicBezTo>
                      <a:cubicBezTo>
                        <a:pt x="5817" y="273"/>
                        <a:pt x="6449" y="399"/>
                        <a:pt x="7073" y="679"/>
                      </a:cubicBezTo>
                      <a:lnTo>
                        <a:pt x="7192" y="417"/>
                      </a:lnTo>
                      <a:cubicBezTo>
                        <a:pt x="6557" y="134"/>
                        <a:pt x="5888" y="0"/>
                        <a:pt x="521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9"/>
                <p:cNvSpPr/>
                <p:nvPr/>
              </p:nvSpPr>
              <p:spPr>
                <a:xfrm>
                  <a:off x="8748849" y="3486577"/>
                  <a:ext cx="395146" cy="235179"/>
                </a:xfrm>
                <a:custGeom>
                  <a:avLst/>
                  <a:gdLst/>
                  <a:ahLst/>
                  <a:cxnLst/>
                  <a:rect l="l" t="t" r="r" b="b"/>
                  <a:pathLst>
                    <a:path w="9110" h="5422" extrusionOk="0">
                      <a:moveTo>
                        <a:pt x="8855" y="0"/>
                      </a:moveTo>
                      <a:cubicBezTo>
                        <a:pt x="7178" y="0"/>
                        <a:pt x="1914" y="413"/>
                        <a:pt x="1" y="5421"/>
                      </a:cubicBezTo>
                      <a:lnTo>
                        <a:pt x="298" y="5421"/>
                      </a:lnTo>
                      <a:cubicBezTo>
                        <a:pt x="2182" y="668"/>
                        <a:pt x="7242" y="274"/>
                        <a:pt x="8851" y="274"/>
                      </a:cubicBezTo>
                      <a:cubicBezTo>
                        <a:pt x="8951" y="274"/>
                        <a:pt x="9037" y="276"/>
                        <a:pt x="9109" y="278"/>
                      </a:cubicBezTo>
                      <a:lnTo>
                        <a:pt x="9109" y="4"/>
                      </a:lnTo>
                      <a:cubicBezTo>
                        <a:pt x="9037" y="2"/>
                        <a:pt x="8952" y="0"/>
                        <a:pt x="885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9"/>
                <p:cNvSpPr/>
                <p:nvPr/>
              </p:nvSpPr>
              <p:spPr>
                <a:xfrm>
                  <a:off x="340482" y="3437912"/>
                  <a:ext cx="376495" cy="79853"/>
                </a:xfrm>
                <a:custGeom>
                  <a:avLst/>
                  <a:gdLst/>
                  <a:ahLst/>
                  <a:cxnLst/>
                  <a:rect l="l" t="t" r="r" b="b"/>
                  <a:pathLst>
                    <a:path w="8680" h="1841" extrusionOk="0">
                      <a:moveTo>
                        <a:pt x="4771" y="0"/>
                      </a:moveTo>
                      <a:cubicBezTo>
                        <a:pt x="3415" y="0"/>
                        <a:pt x="1784" y="390"/>
                        <a:pt x="0" y="1614"/>
                      </a:cubicBezTo>
                      <a:lnTo>
                        <a:pt x="155" y="1840"/>
                      </a:lnTo>
                      <a:cubicBezTo>
                        <a:pt x="1886" y="659"/>
                        <a:pt x="3463" y="283"/>
                        <a:pt x="4769" y="283"/>
                      </a:cubicBezTo>
                      <a:cubicBezTo>
                        <a:pt x="7030" y="283"/>
                        <a:pt x="8479" y="1408"/>
                        <a:pt x="8501" y="1423"/>
                      </a:cubicBezTo>
                      <a:lnTo>
                        <a:pt x="8680" y="1209"/>
                      </a:lnTo>
                      <a:cubicBezTo>
                        <a:pt x="8657" y="1186"/>
                        <a:pt x="7134" y="0"/>
                        <a:pt x="477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9"/>
                <p:cNvSpPr/>
                <p:nvPr/>
              </p:nvSpPr>
              <p:spPr>
                <a:xfrm>
                  <a:off x="745856" y="2883373"/>
                  <a:ext cx="691571" cy="285798"/>
                </a:xfrm>
                <a:custGeom>
                  <a:avLst/>
                  <a:gdLst/>
                  <a:ahLst/>
                  <a:cxnLst/>
                  <a:rect l="l" t="t" r="r" b="b"/>
                  <a:pathLst>
                    <a:path w="15944" h="6589" extrusionOk="0">
                      <a:moveTo>
                        <a:pt x="7393" y="0"/>
                      </a:moveTo>
                      <a:cubicBezTo>
                        <a:pt x="4449" y="0"/>
                        <a:pt x="1666" y="1460"/>
                        <a:pt x="1" y="3957"/>
                      </a:cubicBezTo>
                      <a:lnTo>
                        <a:pt x="239" y="4100"/>
                      </a:lnTo>
                      <a:cubicBezTo>
                        <a:pt x="1840" y="1688"/>
                        <a:pt x="4539" y="275"/>
                        <a:pt x="7382" y="275"/>
                      </a:cubicBezTo>
                      <a:cubicBezTo>
                        <a:pt x="7836" y="275"/>
                        <a:pt x="8294" y="312"/>
                        <a:pt x="8752" y="385"/>
                      </a:cubicBezTo>
                      <a:cubicBezTo>
                        <a:pt x="12074" y="921"/>
                        <a:pt x="14776" y="3338"/>
                        <a:pt x="15681" y="6588"/>
                      </a:cubicBezTo>
                      <a:lnTo>
                        <a:pt x="15943" y="6505"/>
                      </a:lnTo>
                      <a:cubicBezTo>
                        <a:pt x="15014" y="3160"/>
                        <a:pt x="12228" y="659"/>
                        <a:pt x="8799" y="112"/>
                      </a:cubicBezTo>
                      <a:cubicBezTo>
                        <a:pt x="8329" y="37"/>
                        <a:pt x="7859" y="0"/>
                        <a:pt x="739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9"/>
                <p:cNvSpPr/>
                <p:nvPr/>
              </p:nvSpPr>
              <p:spPr>
                <a:xfrm>
                  <a:off x="108084" y="2343712"/>
                  <a:ext cx="263416" cy="31187"/>
                </a:xfrm>
                <a:custGeom>
                  <a:avLst/>
                  <a:gdLst/>
                  <a:ahLst/>
                  <a:cxnLst/>
                  <a:rect l="l" t="t" r="r" b="b"/>
                  <a:pathLst>
                    <a:path w="6073" h="719" extrusionOk="0">
                      <a:moveTo>
                        <a:pt x="5083" y="0"/>
                      </a:moveTo>
                      <a:cubicBezTo>
                        <a:pt x="3884" y="0"/>
                        <a:pt x="1802" y="64"/>
                        <a:pt x="0" y="445"/>
                      </a:cubicBezTo>
                      <a:lnTo>
                        <a:pt x="60" y="719"/>
                      </a:lnTo>
                      <a:cubicBezTo>
                        <a:pt x="1825" y="348"/>
                        <a:pt x="3867" y="286"/>
                        <a:pt x="5057" y="286"/>
                      </a:cubicBezTo>
                      <a:cubicBezTo>
                        <a:pt x="5664" y="286"/>
                        <a:pt x="6049" y="302"/>
                        <a:pt x="6061" y="302"/>
                      </a:cubicBezTo>
                      <a:lnTo>
                        <a:pt x="6073" y="16"/>
                      </a:lnTo>
                      <a:cubicBezTo>
                        <a:pt x="6061" y="16"/>
                        <a:pt x="5682" y="0"/>
                        <a:pt x="508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9"/>
                <p:cNvSpPr/>
                <p:nvPr/>
              </p:nvSpPr>
              <p:spPr>
                <a:xfrm>
                  <a:off x="126" y="3022474"/>
                  <a:ext cx="525271" cy="422472"/>
                </a:xfrm>
                <a:custGeom>
                  <a:avLst/>
                  <a:gdLst/>
                  <a:ahLst/>
                  <a:cxnLst/>
                  <a:rect l="l" t="t" r="r" b="b"/>
                  <a:pathLst>
                    <a:path w="12110" h="9740" extrusionOk="0">
                      <a:moveTo>
                        <a:pt x="1" y="0"/>
                      </a:moveTo>
                      <a:lnTo>
                        <a:pt x="1" y="274"/>
                      </a:lnTo>
                      <a:cubicBezTo>
                        <a:pt x="1394" y="345"/>
                        <a:pt x="9788" y="1107"/>
                        <a:pt x="11848" y="9739"/>
                      </a:cubicBezTo>
                      <a:lnTo>
                        <a:pt x="12110" y="9680"/>
                      </a:lnTo>
                      <a:cubicBezTo>
                        <a:pt x="10014" y="834"/>
                        <a:pt x="1418" y="72"/>
                        <a:pt x="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9"/>
                <p:cNvSpPr/>
                <p:nvPr/>
              </p:nvSpPr>
              <p:spPr>
                <a:xfrm>
                  <a:off x="6905234" y="3431319"/>
                  <a:ext cx="461206" cy="235179"/>
                </a:xfrm>
                <a:custGeom>
                  <a:avLst/>
                  <a:gdLst/>
                  <a:ahLst/>
                  <a:cxnLst/>
                  <a:rect l="l" t="t" r="r" b="b"/>
                  <a:pathLst>
                    <a:path w="10633" h="5422" extrusionOk="0">
                      <a:moveTo>
                        <a:pt x="5213" y="1"/>
                      </a:moveTo>
                      <a:cubicBezTo>
                        <a:pt x="2809" y="1"/>
                        <a:pt x="660" y="1602"/>
                        <a:pt x="0" y="3969"/>
                      </a:cubicBezTo>
                      <a:lnTo>
                        <a:pt x="274" y="4040"/>
                      </a:lnTo>
                      <a:cubicBezTo>
                        <a:pt x="889" y="1807"/>
                        <a:pt x="2931" y="287"/>
                        <a:pt x="5205" y="287"/>
                      </a:cubicBezTo>
                      <a:cubicBezTo>
                        <a:pt x="5440" y="287"/>
                        <a:pt x="5679" y="304"/>
                        <a:pt x="5918" y="337"/>
                      </a:cubicBezTo>
                      <a:cubicBezTo>
                        <a:pt x="8454" y="683"/>
                        <a:pt x="10359" y="2849"/>
                        <a:pt x="10359" y="5421"/>
                      </a:cubicBezTo>
                      <a:lnTo>
                        <a:pt x="10633" y="5421"/>
                      </a:lnTo>
                      <a:cubicBezTo>
                        <a:pt x="10633" y="2707"/>
                        <a:pt x="8632" y="421"/>
                        <a:pt x="5954" y="51"/>
                      </a:cubicBezTo>
                      <a:cubicBezTo>
                        <a:pt x="5705" y="17"/>
                        <a:pt x="5457" y="1"/>
                        <a:pt x="521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9"/>
                <p:cNvSpPr/>
                <p:nvPr/>
              </p:nvSpPr>
              <p:spPr>
                <a:xfrm>
                  <a:off x="2814148" y="3510954"/>
                  <a:ext cx="693610" cy="278945"/>
                </a:xfrm>
                <a:custGeom>
                  <a:avLst/>
                  <a:gdLst/>
                  <a:ahLst/>
                  <a:cxnLst/>
                  <a:rect l="l" t="t" r="r" b="b"/>
                  <a:pathLst>
                    <a:path w="15991" h="6431" extrusionOk="0">
                      <a:moveTo>
                        <a:pt x="8490" y="0"/>
                      </a:moveTo>
                      <a:cubicBezTo>
                        <a:pt x="8083" y="0"/>
                        <a:pt x="7673" y="28"/>
                        <a:pt x="7263" y="85"/>
                      </a:cubicBezTo>
                      <a:cubicBezTo>
                        <a:pt x="3822" y="573"/>
                        <a:pt x="988" y="3026"/>
                        <a:pt x="0" y="6359"/>
                      </a:cubicBezTo>
                      <a:lnTo>
                        <a:pt x="274" y="6431"/>
                      </a:lnTo>
                      <a:cubicBezTo>
                        <a:pt x="1226" y="3204"/>
                        <a:pt x="3977" y="835"/>
                        <a:pt x="7311" y="371"/>
                      </a:cubicBezTo>
                      <a:cubicBezTo>
                        <a:pt x="7717" y="312"/>
                        <a:pt x="8123" y="284"/>
                        <a:pt x="8525" y="284"/>
                      </a:cubicBezTo>
                      <a:cubicBezTo>
                        <a:pt x="11417" y="284"/>
                        <a:pt x="14153" y="1753"/>
                        <a:pt x="15752" y="4240"/>
                      </a:cubicBezTo>
                      <a:lnTo>
                        <a:pt x="15990" y="4097"/>
                      </a:lnTo>
                      <a:cubicBezTo>
                        <a:pt x="14333" y="1518"/>
                        <a:pt x="11495" y="0"/>
                        <a:pt x="849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9"/>
                <p:cNvSpPr/>
                <p:nvPr/>
              </p:nvSpPr>
              <p:spPr>
                <a:xfrm>
                  <a:off x="5596638" y="3436437"/>
                  <a:ext cx="693610" cy="279118"/>
                </a:xfrm>
                <a:custGeom>
                  <a:avLst/>
                  <a:gdLst/>
                  <a:ahLst/>
                  <a:cxnLst/>
                  <a:rect l="l" t="t" r="r" b="b"/>
                  <a:pathLst>
                    <a:path w="15991" h="6435" extrusionOk="0">
                      <a:moveTo>
                        <a:pt x="7474" y="0"/>
                      </a:moveTo>
                      <a:cubicBezTo>
                        <a:pt x="4482" y="0"/>
                        <a:pt x="1643" y="1526"/>
                        <a:pt x="0" y="4101"/>
                      </a:cubicBezTo>
                      <a:lnTo>
                        <a:pt x="238" y="4244"/>
                      </a:lnTo>
                      <a:cubicBezTo>
                        <a:pt x="1827" y="1756"/>
                        <a:pt x="4562" y="287"/>
                        <a:pt x="7461" y="287"/>
                      </a:cubicBezTo>
                      <a:cubicBezTo>
                        <a:pt x="7865" y="287"/>
                        <a:pt x="8272" y="316"/>
                        <a:pt x="8680" y="374"/>
                      </a:cubicBezTo>
                      <a:cubicBezTo>
                        <a:pt x="12013" y="838"/>
                        <a:pt x="14752" y="3208"/>
                        <a:pt x="15716" y="6434"/>
                      </a:cubicBezTo>
                      <a:lnTo>
                        <a:pt x="15990" y="6363"/>
                      </a:lnTo>
                      <a:cubicBezTo>
                        <a:pt x="15002" y="3029"/>
                        <a:pt x="12156" y="576"/>
                        <a:pt x="8715" y="88"/>
                      </a:cubicBezTo>
                      <a:cubicBezTo>
                        <a:pt x="8300" y="29"/>
                        <a:pt x="7886" y="0"/>
                        <a:pt x="747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9"/>
                <p:cNvSpPr/>
                <p:nvPr/>
              </p:nvSpPr>
              <p:spPr>
                <a:xfrm>
                  <a:off x="2461951" y="3740663"/>
                  <a:ext cx="461206" cy="234659"/>
                </a:xfrm>
                <a:custGeom>
                  <a:avLst/>
                  <a:gdLst/>
                  <a:ahLst/>
                  <a:cxnLst/>
                  <a:rect l="l" t="t" r="r" b="b"/>
                  <a:pathLst>
                    <a:path w="10633" h="5410" extrusionOk="0">
                      <a:moveTo>
                        <a:pt x="5208" y="0"/>
                      </a:moveTo>
                      <a:cubicBezTo>
                        <a:pt x="2807" y="0"/>
                        <a:pt x="659" y="1593"/>
                        <a:pt x="0" y="3968"/>
                      </a:cubicBezTo>
                      <a:lnTo>
                        <a:pt x="274" y="4040"/>
                      </a:lnTo>
                      <a:cubicBezTo>
                        <a:pt x="901" y="1791"/>
                        <a:pt x="2943" y="278"/>
                        <a:pt x="5221" y="278"/>
                      </a:cubicBezTo>
                      <a:cubicBezTo>
                        <a:pt x="5451" y="278"/>
                        <a:pt x="5684" y="293"/>
                        <a:pt x="5917" y="325"/>
                      </a:cubicBezTo>
                      <a:cubicBezTo>
                        <a:pt x="8454" y="670"/>
                        <a:pt x="10359" y="2849"/>
                        <a:pt x="10359" y="5409"/>
                      </a:cubicBezTo>
                      <a:lnTo>
                        <a:pt x="10632" y="5409"/>
                      </a:lnTo>
                      <a:cubicBezTo>
                        <a:pt x="10632" y="2706"/>
                        <a:pt x="8632" y="409"/>
                        <a:pt x="5953" y="51"/>
                      </a:cubicBezTo>
                      <a:cubicBezTo>
                        <a:pt x="5703" y="17"/>
                        <a:pt x="5454" y="0"/>
                        <a:pt x="52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9"/>
                <p:cNvSpPr/>
                <p:nvPr/>
              </p:nvSpPr>
              <p:spPr>
                <a:xfrm>
                  <a:off x="6091363" y="3694730"/>
                  <a:ext cx="458604" cy="298116"/>
                </a:xfrm>
                <a:custGeom>
                  <a:avLst/>
                  <a:gdLst/>
                  <a:ahLst/>
                  <a:cxnLst/>
                  <a:rect l="l" t="t" r="r" b="b"/>
                  <a:pathLst>
                    <a:path w="10573" h="6873" extrusionOk="0">
                      <a:moveTo>
                        <a:pt x="5942" y="0"/>
                      </a:moveTo>
                      <a:cubicBezTo>
                        <a:pt x="5223" y="0"/>
                        <a:pt x="4495" y="144"/>
                        <a:pt x="3798" y="444"/>
                      </a:cubicBezTo>
                      <a:cubicBezTo>
                        <a:pt x="1310" y="1515"/>
                        <a:pt x="0" y="4265"/>
                        <a:pt x="726" y="6873"/>
                      </a:cubicBezTo>
                      <a:lnTo>
                        <a:pt x="1000" y="6790"/>
                      </a:lnTo>
                      <a:cubicBezTo>
                        <a:pt x="310" y="4325"/>
                        <a:pt x="1548" y="1718"/>
                        <a:pt x="3905" y="706"/>
                      </a:cubicBezTo>
                      <a:cubicBezTo>
                        <a:pt x="4567" y="418"/>
                        <a:pt x="5260" y="281"/>
                        <a:pt x="5944" y="281"/>
                      </a:cubicBezTo>
                      <a:cubicBezTo>
                        <a:pt x="7695" y="281"/>
                        <a:pt x="9384" y="1181"/>
                        <a:pt x="10335" y="2765"/>
                      </a:cubicBezTo>
                      <a:lnTo>
                        <a:pt x="10573" y="2610"/>
                      </a:lnTo>
                      <a:cubicBezTo>
                        <a:pt x="9570" y="947"/>
                        <a:pt x="7789" y="0"/>
                        <a:pt x="594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9"/>
                <p:cNvSpPr/>
                <p:nvPr/>
              </p:nvSpPr>
              <p:spPr>
                <a:xfrm>
                  <a:off x="1942937" y="3499546"/>
                  <a:ext cx="312994" cy="155586"/>
                </a:xfrm>
                <a:custGeom>
                  <a:avLst/>
                  <a:gdLst/>
                  <a:ahLst/>
                  <a:cxnLst/>
                  <a:rect l="l" t="t" r="r" b="b"/>
                  <a:pathLst>
                    <a:path w="7216" h="3587" extrusionOk="0">
                      <a:moveTo>
                        <a:pt x="2266" y="1"/>
                      </a:moveTo>
                      <a:cubicBezTo>
                        <a:pt x="986" y="1"/>
                        <a:pt x="22" y="432"/>
                        <a:pt x="0" y="443"/>
                      </a:cubicBezTo>
                      <a:lnTo>
                        <a:pt x="119" y="693"/>
                      </a:lnTo>
                      <a:cubicBezTo>
                        <a:pt x="199" y="656"/>
                        <a:pt x="1100" y="254"/>
                        <a:pt x="2283" y="254"/>
                      </a:cubicBezTo>
                      <a:cubicBezTo>
                        <a:pt x="3753" y="254"/>
                        <a:pt x="5659" y="875"/>
                        <a:pt x="6965" y="3586"/>
                      </a:cubicBezTo>
                      <a:lnTo>
                        <a:pt x="7215" y="3467"/>
                      </a:lnTo>
                      <a:cubicBezTo>
                        <a:pt x="5855" y="642"/>
                        <a:pt x="3826" y="1"/>
                        <a:pt x="2266"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9"/>
                <p:cNvSpPr/>
                <p:nvPr/>
              </p:nvSpPr>
              <p:spPr>
                <a:xfrm>
                  <a:off x="2185658" y="3299765"/>
                  <a:ext cx="195231" cy="269619"/>
                </a:xfrm>
                <a:custGeom>
                  <a:avLst/>
                  <a:gdLst/>
                  <a:ahLst/>
                  <a:cxnLst/>
                  <a:rect l="l" t="t" r="r" b="b"/>
                  <a:pathLst>
                    <a:path w="4501" h="6216" extrusionOk="0">
                      <a:moveTo>
                        <a:pt x="4322" y="1"/>
                      </a:moveTo>
                      <a:cubicBezTo>
                        <a:pt x="4298" y="13"/>
                        <a:pt x="1227" y="2549"/>
                        <a:pt x="0" y="6121"/>
                      </a:cubicBezTo>
                      <a:lnTo>
                        <a:pt x="274" y="6216"/>
                      </a:lnTo>
                      <a:cubicBezTo>
                        <a:pt x="1465" y="2727"/>
                        <a:pt x="4477" y="239"/>
                        <a:pt x="4501" y="215"/>
                      </a:cubicBezTo>
                      <a:lnTo>
                        <a:pt x="432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
                <p:cNvSpPr/>
                <p:nvPr/>
              </p:nvSpPr>
              <p:spPr>
                <a:xfrm>
                  <a:off x="3896548" y="3498592"/>
                  <a:ext cx="135373" cy="138453"/>
                </a:xfrm>
                <a:custGeom>
                  <a:avLst/>
                  <a:gdLst/>
                  <a:ahLst/>
                  <a:cxnLst/>
                  <a:rect l="l" t="t" r="r" b="b"/>
                  <a:pathLst>
                    <a:path w="3121" h="3192" extrusionOk="0">
                      <a:moveTo>
                        <a:pt x="155" y="1"/>
                      </a:moveTo>
                      <a:lnTo>
                        <a:pt x="1" y="227"/>
                      </a:lnTo>
                      <a:cubicBezTo>
                        <a:pt x="13" y="239"/>
                        <a:pt x="1918" y="1584"/>
                        <a:pt x="2882" y="3192"/>
                      </a:cubicBezTo>
                      <a:lnTo>
                        <a:pt x="3120" y="3049"/>
                      </a:lnTo>
                      <a:cubicBezTo>
                        <a:pt x="2132" y="1394"/>
                        <a:pt x="239" y="60"/>
                        <a:pt x="15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
                <p:cNvSpPr/>
                <p:nvPr/>
              </p:nvSpPr>
              <p:spPr>
                <a:xfrm>
                  <a:off x="4839544" y="3458297"/>
                  <a:ext cx="109522" cy="124009"/>
                </a:xfrm>
                <a:custGeom>
                  <a:avLst/>
                  <a:gdLst/>
                  <a:ahLst/>
                  <a:cxnLst/>
                  <a:rect l="l" t="t" r="r" b="b"/>
                  <a:pathLst>
                    <a:path w="2525" h="2859" extrusionOk="0">
                      <a:moveTo>
                        <a:pt x="2346" y="1"/>
                      </a:moveTo>
                      <a:cubicBezTo>
                        <a:pt x="2286" y="49"/>
                        <a:pt x="846" y="1204"/>
                        <a:pt x="0" y="2716"/>
                      </a:cubicBezTo>
                      <a:lnTo>
                        <a:pt x="250" y="2858"/>
                      </a:lnTo>
                      <a:cubicBezTo>
                        <a:pt x="1060" y="1394"/>
                        <a:pt x="2513" y="239"/>
                        <a:pt x="2525" y="227"/>
                      </a:cubicBezTo>
                      <a:lnTo>
                        <a:pt x="234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
                <p:cNvSpPr/>
                <p:nvPr/>
              </p:nvSpPr>
              <p:spPr>
                <a:xfrm>
                  <a:off x="4712501" y="3570810"/>
                  <a:ext cx="237608" cy="88962"/>
                </a:xfrm>
                <a:custGeom>
                  <a:avLst/>
                  <a:gdLst/>
                  <a:ahLst/>
                  <a:cxnLst/>
                  <a:rect l="l" t="t" r="r" b="b"/>
                  <a:pathLst>
                    <a:path w="5478" h="2051" extrusionOk="0">
                      <a:moveTo>
                        <a:pt x="1929" y="0"/>
                      </a:moveTo>
                      <a:cubicBezTo>
                        <a:pt x="1318" y="0"/>
                        <a:pt x="675" y="128"/>
                        <a:pt x="1" y="384"/>
                      </a:cubicBezTo>
                      <a:lnTo>
                        <a:pt x="96" y="657"/>
                      </a:lnTo>
                      <a:cubicBezTo>
                        <a:pt x="750" y="405"/>
                        <a:pt x="1367" y="279"/>
                        <a:pt x="1949" y="279"/>
                      </a:cubicBezTo>
                      <a:cubicBezTo>
                        <a:pt x="3208" y="279"/>
                        <a:pt x="4302" y="870"/>
                        <a:pt x="5263" y="2050"/>
                      </a:cubicBezTo>
                      <a:lnTo>
                        <a:pt x="5477" y="1872"/>
                      </a:lnTo>
                      <a:cubicBezTo>
                        <a:pt x="4469" y="625"/>
                        <a:pt x="3279" y="0"/>
                        <a:pt x="19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
                <p:cNvSpPr/>
                <p:nvPr/>
              </p:nvSpPr>
              <p:spPr>
                <a:xfrm>
                  <a:off x="5389527" y="3440254"/>
                  <a:ext cx="96639" cy="177664"/>
                </a:xfrm>
                <a:custGeom>
                  <a:avLst/>
                  <a:gdLst/>
                  <a:ahLst/>
                  <a:cxnLst/>
                  <a:rect l="l" t="t" r="r" b="b"/>
                  <a:pathLst>
                    <a:path w="2228" h="4096" extrusionOk="0">
                      <a:moveTo>
                        <a:pt x="2001" y="0"/>
                      </a:moveTo>
                      <a:cubicBezTo>
                        <a:pt x="1191" y="1250"/>
                        <a:pt x="513" y="2596"/>
                        <a:pt x="1" y="4001"/>
                      </a:cubicBezTo>
                      <a:lnTo>
                        <a:pt x="263" y="4096"/>
                      </a:lnTo>
                      <a:cubicBezTo>
                        <a:pt x="775" y="2715"/>
                        <a:pt x="1429" y="1393"/>
                        <a:pt x="2227" y="155"/>
                      </a:cubicBezTo>
                      <a:lnTo>
                        <a:pt x="200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9"/>
                <p:cNvSpPr/>
                <p:nvPr/>
              </p:nvSpPr>
              <p:spPr>
                <a:xfrm>
                  <a:off x="6508101" y="3265673"/>
                  <a:ext cx="181828" cy="137455"/>
                </a:xfrm>
                <a:custGeom>
                  <a:avLst/>
                  <a:gdLst/>
                  <a:ahLst/>
                  <a:cxnLst/>
                  <a:rect l="l" t="t" r="r" b="b"/>
                  <a:pathLst>
                    <a:path w="4192" h="3169" extrusionOk="0">
                      <a:moveTo>
                        <a:pt x="167" y="1"/>
                      </a:moveTo>
                      <a:lnTo>
                        <a:pt x="1" y="227"/>
                      </a:lnTo>
                      <a:lnTo>
                        <a:pt x="4025" y="3168"/>
                      </a:lnTo>
                      <a:lnTo>
                        <a:pt x="4192" y="2942"/>
                      </a:lnTo>
                      <a:lnTo>
                        <a:pt x="1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5" name="Google Shape;1005;p9"/>
            <p:cNvGrpSpPr/>
            <p:nvPr/>
          </p:nvGrpSpPr>
          <p:grpSpPr>
            <a:xfrm flipH="1">
              <a:off x="166" y="3174687"/>
              <a:ext cx="9144017" cy="1977469"/>
              <a:chOff x="0" y="3174687"/>
              <a:chExt cx="9144017" cy="1977469"/>
            </a:xfrm>
          </p:grpSpPr>
          <p:sp>
            <p:nvSpPr>
              <p:cNvPr id="1006" name="Google Shape;1006;p9"/>
              <p:cNvSpPr/>
              <p:nvPr/>
            </p:nvSpPr>
            <p:spPr>
              <a:xfrm>
                <a:off x="0" y="3174687"/>
                <a:ext cx="9144014" cy="1977466"/>
              </a:xfrm>
              <a:custGeom>
                <a:avLst/>
                <a:gdLst/>
                <a:ahLst/>
                <a:cxnLst/>
                <a:rect l="l" t="t" r="r" b="b"/>
                <a:pathLst>
                  <a:path w="210813" h="45590" extrusionOk="0">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 name="Google Shape;1007;p9"/>
              <p:cNvGrpSpPr/>
              <p:nvPr/>
            </p:nvGrpSpPr>
            <p:grpSpPr>
              <a:xfrm>
                <a:off x="3" y="3685994"/>
                <a:ext cx="9144014" cy="1466162"/>
                <a:chOff x="1212350" y="1446150"/>
                <a:chExt cx="5270325" cy="845050"/>
              </a:xfrm>
            </p:grpSpPr>
            <p:sp>
              <p:nvSpPr>
                <p:cNvPr id="1008" name="Google Shape;1008;p9"/>
                <p:cNvSpPr/>
                <p:nvPr/>
              </p:nvSpPr>
              <p:spPr>
                <a:xfrm>
                  <a:off x="6191250" y="1446150"/>
                  <a:ext cx="61925" cy="195575"/>
                </a:xfrm>
                <a:custGeom>
                  <a:avLst/>
                  <a:gdLst/>
                  <a:ahLst/>
                  <a:cxnLst/>
                  <a:rect l="l" t="t" r="r" b="b"/>
                  <a:pathLst>
                    <a:path w="2477" h="7823" extrusionOk="0">
                      <a:moveTo>
                        <a:pt x="83" y="0"/>
                      </a:moveTo>
                      <a:cubicBezTo>
                        <a:pt x="83" y="36"/>
                        <a:pt x="0" y="4394"/>
                        <a:pt x="2250" y="7823"/>
                      </a:cubicBezTo>
                      <a:lnTo>
                        <a:pt x="2477" y="7668"/>
                      </a:lnTo>
                      <a:cubicBezTo>
                        <a:pt x="286" y="4322"/>
                        <a:pt x="357" y="48"/>
                        <a:pt x="35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
                <p:cNvSpPr/>
                <p:nvPr/>
              </p:nvSpPr>
              <p:spPr>
                <a:xfrm>
                  <a:off x="5709325" y="1750350"/>
                  <a:ext cx="130400" cy="181000"/>
                </a:xfrm>
                <a:custGeom>
                  <a:avLst/>
                  <a:gdLst/>
                  <a:ahLst/>
                  <a:cxnLst/>
                  <a:rect l="l" t="t" r="r" b="b"/>
                  <a:pathLst>
                    <a:path w="5216" h="7240" extrusionOk="0">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
                <p:cNvSpPr/>
                <p:nvPr/>
              </p:nvSpPr>
              <p:spPr>
                <a:xfrm>
                  <a:off x="5357500" y="1931025"/>
                  <a:ext cx="132475" cy="100025"/>
                </a:xfrm>
                <a:custGeom>
                  <a:avLst/>
                  <a:gdLst/>
                  <a:ahLst/>
                  <a:cxnLst/>
                  <a:rect l="l" t="t" r="r" b="b"/>
                  <a:pathLst>
                    <a:path w="5299" h="4001" extrusionOk="0">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
                <p:cNvSpPr/>
                <p:nvPr/>
              </p:nvSpPr>
              <p:spPr>
                <a:xfrm>
                  <a:off x="5395300" y="1991925"/>
                  <a:ext cx="399775" cy="160875"/>
                </a:xfrm>
                <a:custGeom>
                  <a:avLst/>
                  <a:gdLst/>
                  <a:ahLst/>
                  <a:cxnLst/>
                  <a:rect l="l" t="t" r="r" b="b"/>
                  <a:pathLst>
                    <a:path w="15991" h="6435" extrusionOk="0">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9"/>
                <p:cNvSpPr/>
                <p:nvPr/>
              </p:nvSpPr>
              <p:spPr>
                <a:xfrm>
                  <a:off x="6172200" y="1713175"/>
                  <a:ext cx="310475" cy="143150"/>
                </a:xfrm>
                <a:custGeom>
                  <a:avLst/>
                  <a:gdLst/>
                  <a:ahLst/>
                  <a:cxnLst/>
                  <a:rect l="l" t="t" r="r" b="b"/>
                  <a:pathLst>
                    <a:path w="12419" h="5726" extrusionOk="0">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9"/>
                <p:cNvSpPr/>
                <p:nvPr/>
              </p:nvSpPr>
              <p:spPr>
                <a:xfrm>
                  <a:off x="6065925" y="1838950"/>
                  <a:ext cx="174750" cy="93575"/>
                </a:xfrm>
                <a:custGeom>
                  <a:avLst/>
                  <a:gdLst/>
                  <a:ahLst/>
                  <a:cxnLst/>
                  <a:rect l="l" t="t" r="r" b="b"/>
                  <a:pathLst>
                    <a:path w="6990" h="3743" extrusionOk="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9"/>
                <p:cNvSpPr/>
                <p:nvPr/>
              </p:nvSpPr>
              <p:spPr>
                <a:xfrm>
                  <a:off x="6254925" y="2155675"/>
                  <a:ext cx="227750" cy="135525"/>
                </a:xfrm>
                <a:custGeom>
                  <a:avLst/>
                  <a:gdLst/>
                  <a:ahLst/>
                  <a:cxnLst/>
                  <a:rect l="l" t="t" r="r" b="b"/>
                  <a:pathLst>
                    <a:path w="9110" h="5421" extrusionOk="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9"/>
                <p:cNvSpPr/>
                <p:nvPr/>
              </p:nvSpPr>
              <p:spPr>
                <a:xfrm>
                  <a:off x="1408200" y="2127750"/>
                  <a:ext cx="217325" cy="46175"/>
                </a:xfrm>
                <a:custGeom>
                  <a:avLst/>
                  <a:gdLst/>
                  <a:ahLst/>
                  <a:cxnLst/>
                  <a:rect l="l" t="t" r="r" b="b"/>
                  <a:pathLst>
                    <a:path w="8693" h="1847" extrusionOk="0">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9"/>
                <p:cNvSpPr/>
                <p:nvPr/>
              </p:nvSpPr>
              <p:spPr>
                <a:xfrm>
                  <a:off x="1642150" y="1808000"/>
                  <a:ext cx="398600" cy="164725"/>
                </a:xfrm>
                <a:custGeom>
                  <a:avLst/>
                  <a:gdLst/>
                  <a:ahLst/>
                  <a:cxnLst/>
                  <a:rect l="l" t="t" r="r" b="b"/>
                  <a:pathLst>
                    <a:path w="15944" h="6589" extrusionOk="0">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9"/>
                <p:cNvSpPr/>
                <p:nvPr/>
              </p:nvSpPr>
              <p:spPr>
                <a:xfrm>
                  <a:off x="1274550" y="1497150"/>
                  <a:ext cx="151525" cy="17775"/>
                </a:xfrm>
                <a:custGeom>
                  <a:avLst/>
                  <a:gdLst/>
                  <a:ahLst/>
                  <a:cxnLst/>
                  <a:rect l="l" t="t" r="r" b="b"/>
                  <a:pathLst>
                    <a:path w="6061" h="711" extrusionOk="0">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9"/>
                <p:cNvSpPr/>
                <p:nvPr/>
              </p:nvSpPr>
              <p:spPr>
                <a:xfrm>
                  <a:off x="1212350" y="1888150"/>
                  <a:ext cx="302725" cy="243525"/>
                </a:xfrm>
                <a:custGeom>
                  <a:avLst/>
                  <a:gdLst/>
                  <a:ahLst/>
                  <a:cxnLst/>
                  <a:rect l="l" t="t" r="r" b="b"/>
                  <a:pathLst>
                    <a:path w="12109" h="9741" extrusionOk="0">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9"/>
                <p:cNvSpPr/>
                <p:nvPr/>
              </p:nvSpPr>
              <p:spPr>
                <a:xfrm>
                  <a:off x="5192300" y="2123900"/>
                  <a:ext cx="266125" cy="135450"/>
                </a:xfrm>
                <a:custGeom>
                  <a:avLst/>
                  <a:gdLst/>
                  <a:ahLst/>
                  <a:cxnLst/>
                  <a:rect l="l" t="t" r="r" b="b"/>
                  <a:pathLst>
                    <a:path w="10645" h="5418" extrusionOk="0">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9"/>
                <p:cNvSpPr/>
                <p:nvPr/>
              </p:nvSpPr>
              <p:spPr>
                <a:xfrm>
                  <a:off x="2332125" y="2163450"/>
                  <a:ext cx="180400" cy="89650"/>
                </a:xfrm>
                <a:custGeom>
                  <a:avLst/>
                  <a:gdLst/>
                  <a:ahLst/>
                  <a:cxnLst/>
                  <a:rect l="l" t="t" r="r" b="b"/>
                  <a:pathLst>
                    <a:path w="7216" h="3586" extrusionOk="0">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9"/>
                <p:cNvSpPr/>
                <p:nvPr/>
              </p:nvSpPr>
              <p:spPr>
                <a:xfrm>
                  <a:off x="2472025" y="2048000"/>
                  <a:ext cx="112525" cy="155400"/>
                </a:xfrm>
                <a:custGeom>
                  <a:avLst/>
                  <a:gdLst/>
                  <a:ahLst/>
                  <a:cxnLst/>
                  <a:rect l="l" t="t" r="r" b="b"/>
                  <a:pathLst>
                    <a:path w="4501" h="6216" extrusionOk="0">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9"/>
                <p:cNvSpPr/>
                <p:nvPr/>
              </p:nvSpPr>
              <p:spPr>
                <a:xfrm>
                  <a:off x="3075675" y="2132525"/>
                  <a:ext cx="120275" cy="98250"/>
                </a:xfrm>
                <a:custGeom>
                  <a:avLst/>
                  <a:gdLst/>
                  <a:ahLst/>
                  <a:cxnLst/>
                  <a:rect l="l" t="t" r="r" b="b"/>
                  <a:pathLst>
                    <a:path w="4811" h="3930" extrusionOk="0">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
                <p:cNvSpPr/>
                <p:nvPr/>
              </p:nvSpPr>
              <p:spPr>
                <a:xfrm>
                  <a:off x="3458150" y="2162600"/>
                  <a:ext cx="78025" cy="79800"/>
                </a:xfrm>
                <a:custGeom>
                  <a:avLst/>
                  <a:gdLst/>
                  <a:ahLst/>
                  <a:cxnLst/>
                  <a:rect l="l" t="t" r="r" b="b"/>
                  <a:pathLst>
                    <a:path w="3121" h="3192" extrusionOk="0">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9"/>
                <p:cNvSpPr/>
                <p:nvPr/>
              </p:nvSpPr>
              <p:spPr>
                <a:xfrm>
                  <a:off x="4001675" y="2139675"/>
                  <a:ext cx="63125" cy="71175"/>
                </a:xfrm>
                <a:custGeom>
                  <a:avLst/>
                  <a:gdLst/>
                  <a:ahLst/>
                  <a:cxnLst/>
                  <a:rect l="l" t="t" r="r" b="b"/>
                  <a:pathLst>
                    <a:path w="2525" h="2847" extrusionOk="0">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9"/>
                <p:cNvSpPr/>
                <p:nvPr/>
              </p:nvSpPr>
              <p:spPr>
                <a:xfrm>
                  <a:off x="3928450" y="2204200"/>
                  <a:ext cx="136950" cy="51000"/>
                </a:xfrm>
                <a:custGeom>
                  <a:avLst/>
                  <a:gdLst/>
                  <a:ahLst/>
                  <a:cxnLst/>
                  <a:rect l="l" t="t" r="r" b="b"/>
                  <a:pathLst>
                    <a:path w="5478" h="2040" extrusionOk="0">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9"/>
                <p:cNvSpPr/>
                <p:nvPr/>
              </p:nvSpPr>
              <p:spPr>
                <a:xfrm>
                  <a:off x="4318675" y="2128975"/>
                  <a:ext cx="55700" cy="102700"/>
                </a:xfrm>
                <a:custGeom>
                  <a:avLst/>
                  <a:gdLst/>
                  <a:ahLst/>
                  <a:cxnLst/>
                  <a:rect l="l" t="t" r="r" b="b"/>
                  <a:pathLst>
                    <a:path w="2228" h="4108" extrusionOk="0">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9"/>
                <p:cNvSpPr/>
                <p:nvPr/>
              </p:nvSpPr>
              <p:spPr>
                <a:xfrm>
                  <a:off x="4963100" y="2028350"/>
                  <a:ext cx="104800" cy="79200"/>
                </a:xfrm>
                <a:custGeom>
                  <a:avLst/>
                  <a:gdLst/>
                  <a:ahLst/>
                  <a:cxnLst/>
                  <a:rect l="l" t="t" r="r" b="b"/>
                  <a:pathLst>
                    <a:path w="4192" h="3168" extrusionOk="0">
                      <a:moveTo>
                        <a:pt x="168" y="1"/>
                      </a:moveTo>
                      <a:lnTo>
                        <a:pt x="1" y="227"/>
                      </a:lnTo>
                      <a:lnTo>
                        <a:pt x="4037" y="3168"/>
                      </a:lnTo>
                      <a:lnTo>
                        <a:pt x="4192" y="2942"/>
                      </a:lnTo>
                      <a:lnTo>
                        <a:pt x="16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28" name="Google Shape;1028;p9"/>
          <p:cNvSpPr txBox="1">
            <a:spLocks noGrp="1"/>
          </p:cNvSpPr>
          <p:nvPr>
            <p:ph type="title"/>
          </p:nvPr>
        </p:nvSpPr>
        <p:spPr>
          <a:xfrm>
            <a:off x="2846550" y="1377725"/>
            <a:ext cx="3450900" cy="111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sz="6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029" name="Google Shape;1029;p9"/>
          <p:cNvSpPr txBox="1">
            <a:spLocks noGrp="1"/>
          </p:cNvSpPr>
          <p:nvPr>
            <p:ph type="subTitle" idx="1"/>
          </p:nvPr>
        </p:nvSpPr>
        <p:spPr>
          <a:xfrm>
            <a:off x="2846550" y="2416101"/>
            <a:ext cx="3450900" cy="103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6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64"/>
        <p:cNvGrpSpPr/>
        <p:nvPr/>
      </p:nvGrpSpPr>
      <p:grpSpPr>
        <a:xfrm>
          <a:off x="0" y="0"/>
          <a:ext cx="0" cy="0"/>
          <a:chOff x="0" y="0"/>
          <a:chExt cx="0" cy="0"/>
        </a:xfrm>
      </p:grpSpPr>
      <p:sp>
        <p:nvSpPr>
          <p:cNvPr id="1165" name="Google Shape;116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solidFill>
                  <a:schemeClr val="accent2"/>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166" name="Google Shape;1166;p13"/>
          <p:cNvSpPr txBox="1">
            <a:spLocks noGrp="1"/>
          </p:cNvSpPr>
          <p:nvPr>
            <p:ph type="subTitle" idx="1"/>
          </p:nvPr>
        </p:nvSpPr>
        <p:spPr>
          <a:xfrm>
            <a:off x="1177200" y="2191843"/>
            <a:ext cx="2288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7" name="Google Shape;1167;p13"/>
          <p:cNvSpPr txBox="1">
            <a:spLocks noGrp="1"/>
          </p:cNvSpPr>
          <p:nvPr>
            <p:ph type="subTitle" idx="2"/>
          </p:nvPr>
        </p:nvSpPr>
        <p:spPr>
          <a:xfrm>
            <a:off x="4040622" y="2191843"/>
            <a:ext cx="2288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8" name="Google Shape;1168;p13"/>
          <p:cNvSpPr txBox="1">
            <a:spLocks noGrp="1"/>
          </p:cNvSpPr>
          <p:nvPr>
            <p:ph type="subTitle" idx="3"/>
          </p:nvPr>
        </p:nvSpPr>
        <p:spPr>
          <a:xfrm>
            <a:off x="1177200" y="3810991"/>
            <a:ext cx="2288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9" name="Google Shape;1169;p13"/>
          <p:cNvSpPr txBox="1">
            <a:spLocks noGrp="1"/>
          </p:cNvSpPr>
          <p:nvPr>
            <p:ph type="subTitle" idx="4"/>
          </p:nvPr>
        </p:nvSpPr>
        <p:spPr>
          <a:xfrm>
            <a:off x="4040622" y="3810991"/>
            <a:ext cx="2288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0" name="Google Shape;1170;p13"/>
          <p:cNvSpPr txBox="1">
            <a:spLocks noGrp="1"/>
          </p:cNvSpPr>
          <p:nvPr>
            <p:ph type="title" idx="5" hasCustomPrompt="1"/>
          </p:nvPr>
        </p:nvSpPr>
        <p:spPr>
          <a:xfrm>
            <a:off x="1177200" y="1373600"/>
            <a:ext cx="797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2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1" name="Google Shape;1171;p13"/>
          <p:cNvSpPr txBox="1">
            <a:spLocks noGrp="1"/>
          </p:cNvSpPr>
          <p:nvPr>
            <p:ph type="title" idx="6" hasCustomPrompt="1"/>
          </p:nvPr>
        </p:nvSpPr>
        <p:spPr>
          <a:xfrm>
            <a:off x="1177200" y="2992171"/>
            <a:ext cx="797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2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2" name="Google Shape;1172;p13"/>
          <p:cNvSpPr txBox="1">
            <a:spLocks noGrp="1"/>
          </p:cNvSpPr>
          <p:nvPr>
            <p:ph type="title" idx="7" hasCustomPrompt="1"/>
          </p:nvPr>
        </p:nvSpPr>
        <p:spPr>
          <a:xfrm>
            <a:off x="4040621" y="1373600"/>
            <a:ext cx="797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2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3" name="Google Shape;1173;p13"/>
          <p:cNvSpPr txBox="1">
            <a:spLocks noGrp="1"/>
          </p:cNvSpPr>
          <p:nvPr>
            <p:ph type="title" idx="8" hasCustomPrompt="1"/>
          </p:nvPr>
        </p:nvSpPr>
        <p:spPr>
          <a:xfrm>
            <a:off x="4040621" y="2992171"/>
            <a:ext cx="797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2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4" name="Google Shape;1174;p13"/>
          <p:cNvSpPr txBox="1">
            <a:spLocks noGrp="1"/>
          </p:cNvSpPr>
          <p:nvPr>
            <p:ph type="subTitle" idx="9"/>
          </p:nvPr>
        </p:nvSpPr>
        <p:spPr>
          <a:xfrm>
            <a:off x="1177200" y="1854175"/>
            <a:ext cx="22881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ahkwang"/>
              <a:buNone/>
              <a:defRPr sz="2100" b="1">
                <a:solidFill>
                  <a:schemeClr val="accent2"/>
                </a:solidFill>
                <a:latin typeface="Fahkwang"/>
                <a:ea typeface="Fahkwang"/>
                <a:cs typeface="Fahkwang"/>
                <a:sym typeface="Fahkwang"/>
              </a:defRPr>
            </a:lvl1pPr>
            <a:lvl2pPr lvl="1" rtl="0">
              <a:lnSpc>
                <a:spcPct val="100000"/>
              </a:lnSpc>
              <a:spcBef>
                <a:spcPts val="0"/>
              </a:spcBef>
              <a:spcAft>
                <a:spcPts val="0"/>
              </a:spcAft>
              <a:buSzPts val="2400"/>
              <a:buFont typeface="Fahkwang"/>
              <a:buNone/>
              <a:defRPr sz="2400" b="1">
                <a:latin typeface="Fahkwang"/>
                <a:ea typeface="Fahkwang"/>
                <a:cs typeface="Fahkwang"/>
                <a:sym typeface="Fahkwang"/>
              </a:defRPr>
            </a:lvl2pPr>
            <a:lvl3pPr lvl="2" rtl="0">
              <a:lnSpc>
                <a:spcPct val="100000"/>
              </a:lnSpc>
              <a:spcBef>
                <a:spcPts val="0"/>
              </a:spcBef>
              <a:spcAft>
                <a:spcPts val="0"/>
              </a:spcAft>
              <a:buSzPts val="2400"/>
              <a:buFont typeface="Fahkwang"/>
              <a:buNone/>
              <a:defRPr sz="2400" b="1">
                <a:latin typeface="Fahkwang"/>
                <a:ea typeface="Fahkwang"/>
                <a:cs typeface="Fahkwang"/>
                <a:sym typeface="Fahkwang"/>
              </a:defRPr>
            </a:lvl3pPr>
            <a:lvl4pPr lvl="3" rtl="0">
              <a:lnSpc>
                <a:spcPct val="100000"/>
              </a:lnSpc>
              <a:spcBef>
                <a:spcPts val="0"/>
              </a:spcBef>
              <a:spcAft>
                <a:spcPts val="0"/>
              </a:spcAft>
              <a:buSzPts val="2400"/>
              <a:buFont typeface="Fahkwang"/>
              <a:buNone/>
              <a:defRPr sz="2400" b="1">
                <a:latin typeface="Fahkwang"/>
                <a:ea typeface="Fahkwang"/>
                <a:cs typeface="Fahkwang"/>
                <a:sym typeface="Fahkwang"/>
              </a:defRPr>
            </a:lvl4pPr>
            <a:lvl5pPr lvl="4" rtl="0">
              <a:lnSpc>
                <a:spcPct val="100000"/>
              </a:lnSpc>
              <a:spcBef>
                <a:spcPts val="0"/>
              </a:spcBef>
              <a:spcAft>
                <a:spcPts val="0"/>
              </a:spcAft>
              <a:buSzPts val="2400"/>
              <a:buFont typeface="Fahkwang"/>
              <a:buNone/>
              <a:defRPr sz="2400" b="1">
                <a:latin typeface="Fahkwang"/>
                <a:ea typeface="Fahkwang"/>
                <a:cs typeface="Fahkwang"/>
                <a:sym typeface="Fahkwang"/>
              </a:defRPr>
            </a:lvl5pPr>
            <a:lvl6pPr lvl="5" rtl="0">
              <a:lnSpc>
                <a:spcPct val="100000"/>
              </a:lnSpc>
              <a:spcBef>
                <a:spcPts val="0"/>
              </a:spcBef>
              <a:spcAft>
                <a:spcPts val="0"/>
              </a:spcAft>
              <a:buSzPts val="2400"/>
              <a:buFont typeface="Fahkwang"/>
              <a:buNone/>
              <a:defRPr sz="2400" b="1">
                <a:latin typeface="Fahkwang"/>
                <a:ea typeface="Fahkwang"/>
                <a:cs typeface="Fahkwang"/>
                <a:sym typeface="Fahkwang"/>
              </a:defRPr>
            </a:lvl6pPr>
            <a:lvl7pPr lvl="6" rtl="0">
              <a:lnSpc>
                <a:spcPct val="100000"/>
              </a:lnSpc>
              <a:spcBef>
                <a:spcPts val="0"/>
              </a:spcBef>
              <a:spcAft>
                <a:spcPts val="0"/>
              </a:spcAft>
              <a:buSzPts val="2400"/>
              <a:buFont typeface="Fahkwang"/>
              <a:buNone/>
              <a:defRPr sz="2400" b="1">
                <a:latin typeface="Fahkwang"/>
                <a:ea typeface="Fahkwang"/>
                <a:cs typeface="Fahkwang"/>
                <a:sym typeface="Fahkwang"/>
              </a:defRPr>
            </a:lvl7pPr>
            <a:lvl8pPr lvl="7" rtl="0">
              <a:lnSpc>
                <a:spcPct val="100000"/>
              </a:lnSpc>
              <a:spcBef>
                <a:spcPts val="0"/>
              </a:spcBef>
              <a:spcAft>
                <a:spcPts val="0"/>
              </a:spcAft>
              <a:buSzPts val="2400"/>
              <a:buFont typeface="Fahkwang"/>
              <a:buNone/>
              <a:defRPr sz="2400" b="1">
                <a:latin typeface="Fahkwang"/>
                <a:ea typeface="Fahkwang"/>
                <a:cs typeface="Fahkwang"/>
                <a:sym typeface="Fahkwang"/>
              </a:defRPr>
            </a:lvl8pPr>
            <a:lvl9pPr lvl="8" rtl="0">
              <a:lnSpc>
                <a:spcPct val="100000"/>
              </a:lnSpc>
              <a:spcBef>
                <a:spcPts val="0"/>
              </a:spcBef>
              <a:spcAft>
                <a:spcPts val="0"/>
              </a:spcAft>
              <a:buSzPts val="2400"/>
              <a:buFont typeface="Fahkwang"/>
              <a:buNone/>
              <a:defRPr sz="2400" b="1">
                <a:latin typeface="Fahkwang"/>
                <a:ea typeface="Fahkwang"/>
                <a:cs typeface="Fahkwang"/>
                <a:sym typeface="Fahkwang"/>
              </a:defRPr>
            </a:lvl9pPr>
          </a:lstStyle>
          <a:p>
            <a:endParaRPr/>
          </a:p>
        </p:txBody>
      </p:sp>
      <p:sp>
        <p:nvSpPr>
          <p:cNvPr id="1175" name="Google Shape;1175;p13"/>
          <p:cNvSpPr txBox="1">
            <a:spLocks noGrp="1"/>
          </p:cNvSpPr>
          <p:nvPr>
            <p:ph type="subTitle" idx="13"/>
          </p:nvPr>
        </p:nvSpPr>
        <p:spPr>
          <a:xfrm>
            <a:off x="4040622" y="1854175"/>
            <a:ext cx="22881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ahkwang"/>
              <a:buNone/>
              <a:defRPr sz="2100" b="1">
                <a:solidFill>
                  <a:schemeClr val="accent2"/>
                </a:solidFill>
                <a:latin typeface="Fahkwang"/>
                <a:ea typeface="Fahkwang"/>
                <a:cs typeface="Fahkwang"/>
                <a:sym typeface="Fahkwang"/>
              </a:defRPr>
            </a:lvl1pPr>
            <a:lvl2pPr lvl="1" rtl="0">
              <a:lnSpc>
                <a:spcPct val="100000"/>
              </a:lnSpc>
              <a:spcBef>
                <a:spcPts val="0"/>
              </a:spcBef>
              <a:spcAft>
                <a:spcPts val="0"/>
              </a:spcAft>
              <a:buSzPts val="2400"/>
              <a:buFont typeface="Fahkwang"/>
              <a:buNone/>
              <a:defRPr sz="2400" b="1">
                <a:latin typeface="Fahkwang"/>
                <a:ea typeface="Fahkwang"/>
                <a:cs typeface="Fahkwang"/>
                <a:sym typeface="Fahkwang"/>
              </a:defRPr>
            </a:lvl2pPr>
            <a:lvl3pPr lvl="2" rtl="0">
              <a:lnSpc>
                <a:spcPct val="100000"/>
              </a:lnSpc>
              <a:spcBef>
                <a:spcPts val="0"/>
              </a:spcBef>
              <a:spcAft>
                <a:spcPts val="0"/>
              </a:spcAft>
              <a:buSzPts val="2400"/>
              <a:buFont typeface="Fahkwang"/>
              <a:buNone/>
              <a:defRPr sz="2400" b="1">
                <a:latin typeface="Fahkwang"/>
                <a:ea typeface="Fahkwang"/>
                <a:cs typeface="Fahkwang"/>
                <a:sym typeface="Fahkwang"/>
              </a:defRPr>
            </a:lvl3pPr>
            <a:lvl4pPr lvl="3" rtl="0">
              <a:lnSpc>
                <a:spcPct val="100000"/>
              </a:lnSpc>
              <a:spcBef>
                <a:spcPts val="0"/>
              </a:spcBef>
              <a:spcAft>
                <a:spcPts val="0"/>
              </a:spcAft>
              <a:buSzPts val="2400"/>
              <a:buFont typeface="Fahkwang"/>
              <a:buNone/>
              <a:defRPr sz="2400" b="1">
                <a:latin typeface="Fahkwang"/>
                <a:ea typeface="Fahkwang"/>
                <a:cs typeface="Fahkwang"/>
                <a:sym typeface="Fahkwang"/>
              </a:defRPr>
            </a:lvl4pPr>
            <a:lvl5pPr lvl="4" rtl="0">
              <a:lnSpc>
                <a:spcPct val="100000"/>
              </a:lnSpc>
              <a:spcBef>
                <a:spcPts val="0"/>
              </a:spcBef>
              <a:spcAft>
                <a:spcPts val="0"/>
              </a:spcAft>
              <a:buSzPts val="2400"/>
              <a:buFont typeface="Fahkwang"/>
              <a:buNone/>
              <a:defRPr sz="2400" b="1">
                <a:latin typeface="Fahkwang"/>
                <a:ea typeface="Fahkwang"/>
                <a:cs typeface="Fahkwang"/>
                <a:sym typeface="Fahkwang"/>
              </a:defRPr>
            </a:lvl5pPr>
            <a:lvl6pPr lvl="5" rtl="0">
              <a:lnSpc>
                <a:spcPct val="100000"/>
              </a:lnSpc>
              <a:spcBef>
                <a:spcPts val="0"/>
              </a:spcBef>
              <a:spcAft>
                <a:spcPts val="0"/>
              </a:spcAft>
              <a:buSzPts val="2400"/>
              <a:buFont typeface="Fahkwang"/>
              <a:buNone/>
              <a:defRPr sz="2400" b="1">
                <a:latin typeface="Fahkwang"/>
                <a:ea typeface="Fahkwang"/>
                <a:cs typeface="Fahkwang"/>
                <a:sym typeface="Fahkwang"/>
              </a:defRPr>
            </a:lvl6pPr>
            <a:lvl7pPr lvl="6" rtl="0">
              <a:lnSpc>
                <a:spcPct val="100000"/>
              </a:lnSpc>
              <a:spcBef>
                <a:spcPts val="0"/>
              </a:spcBef>
              <a:spcAft>
                <a:spcPts val="0"/>
              </a:spcAft>
              <a:buSzPts val="2400"/>
              <a:buFont typeface="Fahkwang"/>
              <a:buNone/>
              <a:defRPr sz="2400" b="1">
                <a:latin typeface="Fahkwang"/>
                <a:ea typeface="Fahkwang"/>
                <a:cs typeface="Fahkwang"/>
                <a:sym typeface="Fahkwang"/>
              </a:defRPr>
            </a:lvl7pPr>
            <a:lvl8pPr lvl="7" rtl="0">
              <a:lnSpc>
                <a:spcPct val="100000"/>
              </a:lnSpc>
              <a:spcBef>
                <a:spcPts val="0"/>
              </a:spcBef>
              <a:spcAft>
                <a:spcPts val="0"/>
              </a:spcAft>
              <a:buSzPts val="2400"/>
              <a:buFont typeface="Fahkwang"/>
              <a:buNone/>
              <a:defRPr sz="2400" b="1">
                <a:latin typeface="Fahkwang"/>
                <a:ea typeface="Fahkwang"/>
                <a:cs typeface="Fahkwang"/>
                <a:sym typeface="Fahkwang"/>
              </a:defRPr>
            </a:lvl8pPr>
            <a:lvl9pPr lvl="8" rtl="0">
              <a:lnSpc>
                <a:spcPct val="100000"/>
              </a:lnSpc>
              <a:spcBef>
                <a:spcPts val="0"/>
              </a:spcBef>
              <a:spcAft>
                <a:spcPts val="0"/>
              </a:spcAft>
              <a:buSzPts val="2400"/>
              <a:buFont typeface="Fahkwang"/>
              <a:buNone/>
              <a:defRPr sz="2400" b="1">
                <a:latin typeface="Fahkwang"/>
                <a:ea typeface="Fahkwang"/>
                <a:cs typeface="Fahkwang"/>
                <a:sym typeface="Fahkwang"/>
              </a:defRPr>
            </a:lvl9pPr>
          </a:lstStyle>
          <a:p>
            <a:endParaRPr/>
          </a:p>
        </p:txBody>
      </p:sp>
      <p:sp>
        <p:nvSpPr>
          <p:cNvPr id="1176" name="Google Shape;1176;p13"/>
          <p:cNvSpPr txBox="1">
            <a:spLocks noGrp="1"/>
          </p:cNvSpPr>
          <p:nvPr>
            <p:ph type="subTitle" idx="14"/>
          </p:nvPr>
        </p:nvSpPr>
        <p:spPr>
          <a:xfrm>
            <a:off x="1177200" y="3472805"/>
            <a:ext cx="22881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b="1">
                <a:solidFill>
                  <a:schemeClr val="accent2"/>
                </a:solidFill>
                <a:latin typeface="Fahkwang"/>
                <a:ea typeface="Fahkwang"/>
                <a:cs typeface="Fahkwang"/>
                <a:sym typeface="Fahkwang"/>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77" name="Google Shape;1177;p13"/>
          <p:cNvSpPr txBox="1">
            <a:spLocks noGrp="1"/>
          </p:cNvSpPr>
          <p:nvPr>
            <p:ph type="subTitle" idx="15"/>
          </p:nvPr>
        </p:nvSpPr>
        <p:spPr>
          <a:xfrm>
            <a:off x="4040622" y="3472805"/>
            <a:ext cx="22881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b="1">
                <a:solidFill>
                  <a:schemeClr val="accent2"/>
                </a:solidFill>
                <a:latin typeface="Fahkwang"/>
                <a:ea typeface="Fahkwang"/>
                <a:cs typeface="Fahkwang"/>
                <a:sym typeface="Fahkwang"/>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178" name="Google Shape;1178;p13"/>
          <p:cNvGrpSpPr/>
          <p:nvPr/>
        </p:nvGrpSpPr>
        <p:grpSpPr>
          <a:xfrm>
            <a:off x="-1216217" y="1617476"/>
            <a:ext cx="10360045" cy="3542413"/>
            <a:chOff x="-1216217" y="1617476"/>
            <a:chExt cx="10360045" cy="3542413"/>
          </a:xfrm>
        </p:grpSpPr>
        <p:grpSp>
          <p:nvGrpSpPr>
            <p:cNvPr id="1179" name="Google Shape;1179;p13"/>
            <p:cNvGrpSpPr/>
            <p:nvPr/>
          </p:nvGrpSpPr>
          <p:grpSpPr>
            <a:xfrm>
              <a:off x="8" y="4430989"/>
              <a:ext cx="1901936" cy="712448"/>
              <a:chOff x="6139625" y="939075"/>
              <a:chExt cx="1818642" cy="681247"/>
            </a:xfrm>
          </p:grpSpPr>
          <p:sp>
            <p:nvSpPr>
              <p:cNvPr id="1180" name="Google Shape;1180;p13"/>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3"/>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3"/>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3"/>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13"/>
            <p:cNvGrpSpPr/>
            <p:nvPr/>
          </p:nvGrpSpPr>
          <p:grpSpPr>
            <a:xfrm>
              <a:off x="-1216217" y="1617476"/>
              <a:ext cx="1901936" cy="712448"/>
              <a:chOff x="6139625" y="939075"/>
              <a:chExt cx="1818642" cy="681247"/>
            </a:xfrm>
          </p:grpSpPr>
          <p:sp>
            <p:nvSpPr>
              <p:cNvPr id="1185" name="Google Shape;1185;p13"/>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3"/>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3"/>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3"/>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13"/>
            <p:cNvGrpSpPr/>
            <p:nvPr/>
          </p:nvGrpSpPr>
          <p:grpSpPr>
            <a:xfrm flipH="1">
              <a:off x="5139584" y="3879731"/>
              <a:ext cx="4004244" cy="1260311"/>
              <a:chOff x="6399850" y="1440950"/>
              <a:chExt cx="1637125" cy="515275"/>
            </a:xfrm>
          </p:grpSpPr>
          <p:sp>
            <p:nvSpPr>
              <p:cNvPr id="1190" name="Google Shape;1190;p13"/>
              <p:cNvSpPr/>
              <p:nvPr/>
            </p:nvSpPr>
            <p:spPr>
              <a:xfrm>
                <a:off x="6399850" y="1440950"/>
                <a:ext cx="1637125" cy="515275"/>
              </a:xfrm>
              <a:custGeom>
                <a:avLst/>
                <a:gdLst/>
                <a:ahLst/>
                <a:cxnLst/>
                <a:rect l="l" t="t" r="r" b="b"/>
                <a:pathLst>
                  <a:path w="65485" h="20611" extrusionOk="0">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3"/>
              <p:cNvSpPr/>
              <p:nvPr/>
            </p:nvSpPr>
            <p:spPr>
              <a:xfrm>
                <a:off x="6611775" y="1618075"/>
                <a:ext cx="87525" cy="137225"/>
              </a:xfrm>
              <a:custGeom>
                <a:avLst/>
                <a:gdLst/>
                <a:ahLst/>
                <a:cxnLst/>
                <a:rect l="l" t="t" r="r" b="b"/>
                <a:pathLst>
                  <a:path w="3501" h="5489" extrusionOk="0">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3"/>
              <p:cNvSpPr/>
              <p:nvPr/>
            </p:nvSpPr>
            <p:spPr>
              <a:xfrm>
                <a:off x="6614450" y="1738400"/>
                <a:ext cx="197075" cy="81800"/>
              </a:xfrm>
              <a:custGeom>
                <a:avLst/>
                <a:gdLst/>
                <a:ahLst/>
                <a:cxnLst/>
                <a:rect l="l" t="t" r="r" b="b"/>
                <a:pathLst>
                  <a:path w="7883" h="3272" extrusionOk="0">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3"/>
              <p:cNvSpPr/>
              <p:nvPr/>
            </p:nvSpPr>
            <p:spPr>
              <a:xfrm>
                <a:off x="7377650" y="1755275"/>
                <a:ext cx="33650" cy="109275"/>
              </a:xfrm>
              <a:custGeom>
                <a:avLst/>
                <a:gdLst/>
                <a:ahLst/>
                <a:cxnLst/>
                <a:rect l="l" t="t" r="r" b="b"/>
                <a:pathLst>
                  <a:path w="1346" h="4371" extrusionOk="0">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3"/>
              <p:cNvSpPr/>
              <p:nvPr/>
            </p:nvSpPr>
            <p:spPr>
              <a:xfrm>
                <a:off x="7338050" y="1863025"/>
                <a:ext cx="86050" cy="27725"/>
              </a:xfrm>
              <a:custGeom>
                <a:avLst/>
                <a:gdLst/>
                <a:ahLst/>
                <a:cxnLst/>
                <a:rect l="l" t="t" r="r" b="b"/>
                <a:pathLst>
                  <a:path w="3442" h="1109" extrusionOk="0">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3"/>
              <p:cNvSpPr/>
              <p:nvPr/>
            </p:nvSpPr>
            <p:spPr>
              <a:xfrm>
                <a:off x="7095750" y="1694550"/>
                <a:ext cx="96475" cy="82475"/>
              </a:xfrm>
              <a:custGeom>
                <a:avLst/>
                <a:gdLst/>
                <a:ahLst/>
                <a:cxnLst/>
                <a:rect l="l" t="t" r="r" b="b"/>
                <a:pathLst>
                  <a:path w="3859" h="3299" extrusionOk="0">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3"/>
              <p:cNvSpPr/>
              <p:nvPr/>
            </p:nvSpPr>
            <p:spPr>
              <a:xfrm>
                <a:off x="7779175" y="1832675"/>
                <a:ext cx="63125" cy="78000"/>
              </a:xfrm>
              <a:custGeom>
                <a:avLst/>
                <a:gdLst/>
                <a:ahLst/>
                <a:cxnLst/>
                <a:rect l="l" t="t" r="r" b="b"/>
                <a:pathLst>
                  <a:path w="2525" h="3120" extrusionOk="0">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13"/>
            <p:cNvGrpSpPr/>
            <p:nvPr/>
          </p:nvGrpSpPr>
          <p:grpSpPr>
            <a:xfrm>
              <a:off x="7121683" y="4430989"/>
              <a:ext cx="1901936" cy="712448"/>
              <a:chOff x="6139625" y="939075"/>
              <a:chExt cx="1818642" cy="681247"/>
            </a:xfrm>
          </p:grpSpPr>
          <p:sp>
            <p:nvSpPr>
              <p:cNvPr id="1198" name="Google Shape;1198;p13"/>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3"/>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3"/>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3"/>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13"/>
            <p:cNvGrpSpPr/>
            <p:nvPr/>
          </p:nvGrpSpPr>
          <p:grpSpPr>
            <a:xfrm>
              <a:off x="5815803" y="4769488"/>
              <a:ext cx="942695" cy="390401"/>
              <a:chOff x="5525375" y="1545600"/>
              <a:chExt cx="289650" cy="119950"/>
            </a:xfrm>
          </p:grpSpPr>
          <p:sp>
            <p:nvSpPr>
              <p:cNvPr id="1203" name="Google Shape;1203;p13"/>
              <p:cNvSpPr/>
              <p:nvPr/>
            </p:nvSpPr>
            <p:spPr>
              <a:xfrm>
                <a:off x="5525375" y="1545600"/>
                <a:ext cx="289650" cy="119950"/>
              </a:xfrm>
              <a:custGeom>
                <a:avLst/>
                <a:gdLst/>
                <a:ahLst/>
                <a:cxnLst/>
                <a:rect l="l" t="t" r="r" b="b"/>
                <a:pathLst>
                  <a:path w="11586" h="4798" extrusionOk="0">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3"/>
              <p:cNvSpPr/>
              <p:nvPr/>
            </p:nvSpPr>
            <p:spPr>
              <a:xfrm>
                <a:off x="5700100" y="1625025"/>
                <a:ext cx="22350" cy="29200"/>
              </a:xfrm>
              <a:custGeom>
                <a:avLst/>
                <a:gdLst/>
                <a:ahLst/>
                <a:cxnLst/>
                <a:rect l="l" t="t" r="r" b="b"/>
                <a:pathLst>
                  <a:path w="894" h="1168" extrusionOk="0">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1462"/>
        <p:cNvGrpSpPr/>
        <p:nvPr/>
      </p:nvGrpSpPr>
      <p:grpSpPr>
        <a:xfrm>
          <a:off x="0" y="0"/>
          <a:ext cx="0" cy="0"/>
          <a:chOff x="0" y="0"/>
          <a:chExt cx="0" cy="0"/>
        </a:xfrm>
      </p:grpSpPr>
      <p:grpSp>
        <p:nvGrpSpPr>
          <p:cNvPr id="1463" name="Google Shape;1463;p17"/>
          <p:cNvGrpSpPr/>
          <p:nvPr/>
        </p:nvGrpSpPr>
        <p:grpSpPr>
          <a:xfrm>
            <a:off x="-45" y="2228005"/>
            <a:ext cx="9144065" cy="2924151"/>
            <a:chOff x="-45" y="2228005"/>
            <a:chExt cx="9144065" cy="2924151"/>
          </a:xfrm>
        </p:grpSpPr>
        <p:grpSp>
          <p:nvGrpSpPr>
            <p:cNvPr id="1464" name="Google Shape;1464;p17"/>
            <p:cNvGrpSpPr/>
            <p:nvPr/>
          </p:nvGrpSpPr>
          <p:grpSpPr>
            <a:xfrm>
              <a:off x="-45" y="2228005"/>
              <a:ext cx="9144065" cy="2915489"/>
              <a:chOff x="-45" y="1762005"/>
              <a:chExt cx="9144065" cy="2915489"/>
            </a:xfrm>
          </p:grpSpPr>
          <p:sp>
            <p:nvSpPr>
              <p:cNvPr id="1465" name="Google Shape;1465;p17"/>
              <p:cNvSpPr/>
              <p:nvPr/>
            </p:nvSpPr>
            <p:spPr>
              <a:xfrm>
                <a:off x="-1" y="1762005"/>
                <a:ext cx="9144020" cy="2915489"/>
              </a:xfrm>
              <a:custGeom>
                <a:avLst/>
                <a:gdLst/>
                <a:ahLst/>
                <a:cxnLst/>
                <a:rect l="l" t="t" r="r" b="b"/>
                <a:pathLst>
                  <a:path w="210801" h="67212" extrusionOk="0">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6" name="Google Shape;1466;p17"/>
              <p:cNvGrpSpPr/>
              <p:nvPr/>
            </p:nvGrpSpPr>
            <p:grpSpPr>
              <a:xfrm>
                <a:off x="-45" y="2273686"/>
                <a:ext cx="9144020" cy="1930082"/>
                <a:chOff x="1062625" y="3292200"/>
                <a:chExt cx="5270025" cy="1112375"/>
              </a:xfrm>
            </p:grpSpPr>
            <p:sp>
              <p:nvSpPr>
                <p:cNvPr id="1467" name="Google Shape;1467;p17"/>
                <p:cNvSpPr/>
                <p:nvPr/>
              </p:nvSpPr>
              <p:spPr>
                <a:xfrm>
                  <a:off x="1291825" y="3292200"/>
                  <a:ext cx="61925" cy="195300"/>
                </a:xfrm>
                <a:custGeom>
                  <a:avLst/>
                  <a:gdLst/>
                  <a:ahLst/>
                  <a:cxnLst/>
                  <a:rect l="l" t="t" r="r" b="b"/>
                  <a:pathLst>
                    <a:path w="2477" h="7812" extrusionOk="0">
                      <a:moveTo>
                        <a:pt x="2119" y="1"/>
                      </a:moveTo>
                      <a:cubicBezTo>
                        <a:pt x="2119" y="36"/>
                        <a:pt x="2191" y="4311"/>
                        <a:pt x="0" y="7656"/>
                      </a:cubicBezTo>
                      <a:lnTo>
                        <a:pt x="226" y="7811"/>
                      </a:lnTo>
                      <a:cubicBezTo>
                        <a:pt x="2477" y="4382"/>
                        <a:pt x="2405" y="24"/>
                        <a:pt x="240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7"/>
                <p:cNvSpPr/>
                <p:nvPr/>
              </p:nvSpPr>
              <p:spPr>
                <a:xfrm>
                  <a:off x="1705250" y="3596400"/>
                  <a:ext cx="130400" cy="180700"/>
                </a:xfrm>
                <a:custGeom>
                  <a:avLst/>
                  <a:gdLst/>
                  <a:ahLst/>
                  <a:cxnLst/>
                  <a:rect l="l" t="t" r="r" b="b"/>
                  <a:pathLst>
                    <a:path w="5216" h="7228" extrusionOk="0">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7"/>
                <p:cNvSpPr/>
                <p:nvPr/>
              </p:nvSpPr>
              <p:spPr>
                <a:xfrm>
                  <a:off x="2055300" y="3776775"/>
                  <a:ext cx="132475" cy="100050"/>
                </a:xfrm>
                <a:custGeom>
                  <a:avLst/>
                  <a:gdLst/>
                  <a:ahLst/>
                  <a:cxnLst/>
                  <a:rect l="l" t="t" r="r" b="b"/>
                  <a:pathLst>
                    <a:path w="5299" h="4002" extrusionOk="0">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7"/>
                <p:cNvSpPr/>
                <p:nvPr/>
              </p:nvSpPr>
              <p:spPr>
                <a:xfrm>
                  <a:off x="1256100" y="4267025"/>
                  <a:ext cx="273275" cy="91100"/>
                </a:xfrm>
                <a:custGeom>
                  <a:avLst/>
                  <a:gdLst/>
                  <a:ahLst/>
                  <a:cxnLst/>
                  <a:rect l="l" t="t" r="r" b="b"/>
                  <a:pathLst>
                    <a:path w="10931" h="3644" extrusionOk="0">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7"/>
                <p:cNvSpPr/>
                <p:nvPr/>
              </p:nvSpPr>
              <p:spPr>
                <a:xfrm>
                  <a:off x="1750200" y="3837475"/>
                  <a:ext cx="399775" cy="160800"/>
                </a:xfrm>
                <a:custGeom>
                  <a:avLst/>
                  <a:gdLst/>
                  <a:ahLst/>
                  <a:cxnLst/>
                  <a:rect l="l" t="t" r="r" b="b"/>
                  <a:pathLst>
                    <a:path w="15991" h="6432" extrusionOk="0">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7"/>
                <p:cNvSpPr/>
                <p:nvPr/>
              </p:nvSpPr>
              <p:spPr>
                <a:xfrm>
                  <a:off x="1062625" y="3558950"/>
                  <a:ext cx="310475" cy="143450"/>
                </a:xfrm>
                <a:custGeom>
                  <a:avLst/>
                  <a:gdLst/>
                  <a:ahLst/>
                  <a:cxnLst/>
                  <a:rect l="l" t="t" r="r" b="b"/>
                  <a:pathLst>
                    <a:path w="12419" h="5738" extrusionOk="0">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7"/>
                <p:cNvSpPr/>
                <p:nvPr/>
              </p:nvSpPr>
              <p:spPr>
                <a:xfrm>
                  <a:off x="1304625" y="3684825"/>
                  <a:ext cx="174450" cy="93475"/>
                </a:xfrm>
                <a:custGeom>
                  <a:avLst/>
                  <a:gdLst/>
                  <a:ahLst/>
                  <a:cxnLst/>
                  <a:rect l="l" t="t" r="r" b="b"/>
                  <a:pathLst>
                    <a:path w="6978" h="3739" extrusionOk="0">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7"/>
                <p:cNvSpPr/>
                <p:nvPr/>
              </p:nvSpPr>
              <p:spPr>
                <a:xfrm>
                  <a:off x="1685025" y="4165825"/>
                  <a:ext cx="174750" cy="93475"/>
                </a:xfrm>
                <a:custGeom>
                  <a:avLst/>
                  <a:gdLst/>
                  <a:ahLst/>
                  <a:cxnLst/>
                  <a:rect l="l" t="t" r="r" b="b"/>
                  <a:pathLst>
                    <a:path w="6990" h="3739" extrusionOk="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7"/>
                <p:cNvSpPr/>
                <p:nvPr/>
              </p:nvSpPr>
              <p:spPr>
                <a:xfrm>
                  <a:off x="1062625" y="4001450"/>
                  <a:ext cx="235475" cy="162025"/>
                </a:xfrm>
                <a:custGeom>
                  <a:avLst/>
                  <a:gdLst/>
                  <a:ahLst/>
                  <a:cxnLst/>
                  <a:rect l="l" t="t" r="r" b="b"/>
                  <a:pathLst>
                    <a:path w="9419" h="6481" extrusionOk="0">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7"/>
                <p:cNvSpPr/>
                <p:nvPr/>
              </p:nvSpPr>
              <p:spPr>
                <a:xfrm>
                  <a:off x="1409700" y="4132250"/>
                  <a:ext cx="338450" cy="140150"/>
                </a:xfrm>
                <a:custGeom>
                  <a:avLst/>
                  <a:gdLst/>
                  <a:ahLst/>
                  <a:cxnLst/>
                  <a:rect l="l" t="t" r="r" b="b"/>
                  <a:pathLst>
                    <a:path w="13538" h="5606" extrusionOk="0">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7"/>
                <p:cNvSpPr/>
                <p:nvPr/>
              </p:nvSpPr>
              <p:spPr>
                <a:xfrm>
                  <a:off x="4959525" y="3895550"/>
                  <a:ext cx="152150" cy="127725"/>
                </a:xfrm>
                <a:custGeom>
                  <a:avLst/>
                  <a:gdLst/>
                  <a:ahLst/>
                  <a:cxnLst/>
                  <a:rect l="l" t="t" r="r" b="b"/>
                  <a:pathLst>
                    <a:path w="6086" h="5109" extrusionOk="0">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7"/>
                <p:cNvSpPr/>
                <p:nvPr/>
              </p:nvSpPr>
              <p:spPr>
                <a:xfrm>
                  <a:off x="4958650" y="4001950"/>
                  <a:ext cx="358700" cy="125200"/>
                </a:xfrm>
                <a:custGeom>
                  <a:avLst/>
                  <a:gdLst/>
                  <a:ahLst/>
                  <a:cxnLst/>
                  <a:rect l="l" t="t" r="r" b="b"/>
                  <a:pathLst>
                    <a:path w="14348" h="5008" extrusionOk="0">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7"/>
                <p:cNvSpPr/>
                <p:nvPr/>
              </p:nvSpPr>
              <p:spPr>
                <a:xfrm>
                  <a:off x="5919775" y="3973500"/>
                  <a:ext cx="217025" cy="46200"/>
                </a:xfrm>
                <a:custGeom>
                  <a:avLst/>
                  <a:gdLst/>
                  <a:ahLst/>
                  <a:cxnLst/>
                  <a:rect l="l" t="t" r="r" b="b"/>
                  <a:pathLst>
                    <a:path w="8681" h="1848" extrusionOk="0">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7"/>
                <p:cNvSpPr/>
                <p:nvPr/>
              </p:nvSpPr>
              <p:spPr>
                <a:xfrm>
                  <a:off x="5504250" y="3653750"/>
                  <a:ext cx="398575" cy="164725"/>
                </a:xfrm>
                <a:custGeom>
                  <a:avLst/>
                  <a:gdLst/>
                  <a:ahLst/>
                  <a:cxnLst/>
                  <a:rect l="l" t="t" r="r" b="b"/>
                  <a:pathLst>
                    <a:path w="15943" h="6589" extrusionOk="0">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7"/>
                <p:cNvSpPr/>
                <p:nvPr/>
              </p:nvSpPr>
              <p:spPr>
                <a:xfrm>
                  <a:off x="6118900" y="3342925"/>
                  <a:ext cx="151825" cy="18050"/>
                </a:xfrm>
                <a:custGeom>
                  <a:avLst/>
                  <a:gdLst/>
                  <a:ahLst/>
                  <a:cxnLst/>
                  <a:rect l="l" t="t" r="r" b="b"/>
                  <a:pathLst>
                    <a:path w="6073" h="722" extrusionOk="0">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7"/>
                <p:cNvSpPr/>
                <p:nvPr/>
              </p:nvSpPr>
              <p:spPr>
                <a:xfrm>
                  <a:off x="6029900" y="3733925"/>
                  <a:ext cx="302750" cy="243500"/>
                </a:xfrm>
                <a:custGeom>
                  <a:avLst/>
                  <a:gdLst/>
                  <a:ahLst/>
                  <a:cxnLst/>
                  <a:rect l="l" t="t" r="r" b="b"/>
                  <a:pathLst>
                    <a:path w="12110" h="9740" extrusionOk="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7"/>
                <p:cNvSpPr/>
                <p:nvPr/>
              </p:nvSpPr>
              <p:spPr>
                <a:xfrm>
                  <a:off x="5594150" y="4131075"/>
                  <a:ext cx="277725" cy="144300"/>
                </a:xfrm>
                <a:custGeom>
                  <a:avLst/>
                  <a:gdLst/>
                  <a:ahLst/>
                  <a:cxnLst/>
                  <a:rect l="l" t="t" r="r" b="b"/>
                  <a:pathLst>
                    <a:path w="11109" h="5772" extrusionOk="0">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7"/>
                <p:cNvSpPr/>
                <p:nvPr/>
              </p:nvSpPr>
              <p:spPr>
                <a:xfrm>
                  <a:off x="6049850" y="4242475"/>
                  <a:ext cx="282800" cy="162100"/>
                </a:xfrm>
                <a:custGeom>
                  <a:avLst/>
                  <a:gdLst/>
                  <a:ahLst/>
                  <a:cxnLst/>
                  <a:rect l="l" t="t" r="r" b="b"/>
                  <a:pathLst>
                    <a:path w="11312" h="6484" extrusionOk="0">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7"/>
                <p:cNvSpPr/>
                <p:nvPr/>
              </p:nvSpPr>
              <p:spPr>
                <a:xfrm>
                  <a:off x="5968900" y="4295300"/>
                  <a:ext cx="117875" cy="61650"/>
                </a:xfrm>
                <a:custGeom>
                  <a:avLst/>
                  <a:gdLst/>
                  <a:ahLst/>
                  <a:cxnLst/>
                  <a:rect l="l" t="t" r="r" b="b"/>
                  <a:pathLst>
                    <a:path w="4715" h="2466" extrusionOk="0">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7"/>
                <p:cNvSpPr/>
                <p:nvPr/>
              </p:nvSpPr>
              <p:spPr>
                <a:xfrm>
                  <a:off x="5550975" y="4130700"/>
                  <a:ext cx="117900" cy="61925"/>
                </a:xfrm>
                <a:custGeom>
                  <a:avLst/>
                  <a:gdLst/>
                  <a:ahLst/>
                  <a:cxnLst/>
                  <a:rect l="l" t="t" r="r" b="b"/>
                  <a:pathLst>
                    <a:path w="4716" h="2477" extrusionOk="0">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7"/>
                <p:cNvSpPr/>
                <p:nvPr/>
              </p:nvSpPr>
              <p:spPr>
                <a:xfrm>
                  <a:off x="5776600" y="4078600"/>
                  <a:ext cx="33075" cy="61050"/>
                </a:xfrm>
                <a:custGeom>
                  <a:avLst/>
                  <a:gdLst/>
                  <a:ahLst/>
                  <a:cxnLst/>
                  <a:rect l="l" t="t" r="r" b="b"/>
                  <a:pathLst>
                    <a:path w="1323" h="2442" extrusionOk="0">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7"/>
                <p:cNvSpPr/>
                <p:nvPr/>
              </p:nvSpPr>
              <p:spPr>
                <a:xfrm>
                  <a:off x="3053950" y="3973825"/>
                  <a:ext cx="121450" cy="181000"/>
                </a:xfrm>
                <a:custGeom>
                  <a:avLst/>
                  <a:gdLst/>
                  <a:ahLst/>
                  <a:cxnLst/>
                  <a:rect l="l" t="t" r="r" b="b"/>
                  <a:pathLst>
                    <a:path w="4858" h="7240" extrusionOk="0">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7"/>
                <p:cNvSpPr/>
                <p:nvPr/>
              </p:nvSpPr>
              <p:spPr>
                <a:xfrm>
                  <a:off x="2577400" y="3874725"/>
                  <a:ext cx="142600" cy="280100"/>
                </a:xfrm>
                <a:custGeom>
                  <a:avLst/>
                  <a:gdLst/>
                  <a:ahLst/>
                  <a:cxnLst/>
                  <a:rect l="l" t="t" r="r" b="b"/>
                  <a:pathLst>
                    <a:path w="5704" h="11204" extrusionOk="0">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7"/>
                <p:cNvSpPr/>
                <p:nvPr/>
              </p:nvSpPr>
              <p:spPr>
                <a:xfrm>
                  <a:off x="2566075" y="4147200"/>
                  <a:ext cx="328650" cy="68050"/>
                </a:xfrm>
                <a:custGeom>
                  <a:avLst/>
                  <a:gdLst/>
                  <a:ahLst/>
                  <a:cxnLst/>
                  <a:rect l="l" t="t" r="r" b="b"/>
                  <a:pathLst>
                    <a:path w="13146" h="2722" extrusionOk="0">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7"/>
                <p:cNvSpPr/>
                <p:nvPr/>
              </p:nvSpPr>
              <p:spPr>
                <a:xfrm>
                  <a:off x="2086850" y="3969875"/>
                  <a:ext cx="265825" cy="135250"/>
                </a:xfrm>
                <a:custGeom>
                  <a:avLst/>
                  <a:gdLst/>
                  <a:ahLst/>
                  <a:cxnLst/>
                  <a:rect l="l" t="t" r="r" b="b"/>
                  <a:pathLst>
                    <a:path w="10633" h="5410" extrusionOk="0">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7"/>
                <p:cNvSpPr/>
                <p:nvPr/>
              </p:nvSpPr>
              <p:spPr>
                <a:xfrm>
                  <a:off x="4647000" y="4078925"/>
                  <a:ext cx="412875" cy="244675"/>
                </a:xfrm>
                <a:custGeom>
                  <a:avLst/>
                  <a:gdLst/>
                  <a:ahLst/>
                  <a:cxnLst/>
                  <a:rect l="l" t="t" r="r" b="b"/>
                  <a:pathLst>
                    <a:path w="16515" h="9787" extrusionOk="0">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7"/>
                <p:cNvSpPr/>
                <p:nvPr/>
              </p:nvSpPr>
              <p:spPr>
                <a:xfrm>
                  <a:off x="3960900" y="4008350"/>
                  <a:ext cx="125925" cy="147075"/>
                </a:xfrm>
                <a:custGeom>
                  <a:avLst/>
                  <a:gdLst/>
                  <a:ahLst/>
                  <a:cxnLst/>
                  <a:rect l="l" t="t" r="r" b="b"/>
                  <a:pathLst>
                    <a:path w="5037" h="5883" extrusionOk="0">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7"/>
                <p:cNvSpPr/>
                <p:nvPr/>
              </p:nvSpPr>
              <p:spPr>
                <a:xfrm>
                  <a:off x="4349050" y="3978300"/>
                  <a:ext cx="174750" cy="148850"/>
                </a:xfrm>
                <a:custGeom>
                  <a:avLst/>
                  <a:gdLst/>
                  <a:ahLst/>
                  <a:cxnLst/>
                  <a:rect l="l" t="t" r="r" b="b"/>
                  <a:pathLst>
                    <a:path w="6990" h="5954" extrusionOk="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7"/>
                <p:cNvSpPr/>
                <p:nvPr/>
              </p:nvSpPr>
              <p:spPr>
                <a:xfrm>
                  <a:off x="4423450" y="4191275"/>
                  <a:ext cx="390550" cy="133225"/>
                </a:xfrm>
                <a:custGeom>
                  <a:avLst/>
                  <a:gdLst/>
                  <a:ahLst/>
                  <a:cxnLst/>
                  <a:rect l="l" t="t" r="r" b="b"/>
                  <a:pathLst>
                    <a:path w="15622" h="5329" extrusionOk="0">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7"/>
                <p:cNvSpPr/>
                <p:nvPr/>
              </p:nvSpPr>
              <p:spPr>
                <a:xfrm>
                  <a:off x="3413500" y="3986025"/>
                  <a:ext cx="72075" cy="153925"/>
                </a:xfrm>
                <a:custGeom>
                  <a:avLst/>
                  <a:gdLst/>
                  <a:ahLst/>
                  <a:cxnLst/>
                  <a:rect l="l" t="t" r="r" b="b"/>
                  <a:pathLst>
                    <a:path w="2883" h="6157" extrusionOk="0">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7"/>
                <p:cNvSpPr/>
                <p:nvPr/>
              </p:nvSpPr>
              <p:spPr>
                <a:xfrm>
                  <a:off x="3261100" y="4132950"/>
                  <a:ext cx="271500" cy="110575"/>
                </a:xfrm>
                <a:custGeom>
                  <a:avLst/>
                  <a:gdLst/>
                  <a:ahLst/>
                  <a:cxnLst/>
                  <a:rect l="l" t="t" r="r" b="b"/>
                  <a:pathLst>
                    <a:path w="10860" h="4423" extrusionOk="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8" name="Google Shape;1498;p17"/>
            <p:cNvGrpSpPr/>
            <p:nvPr/>
          </p:nvGrpSpPr>
          <p:grpSpPr>
            <a:xfrm>
              <a:off x="0" y="3174687"/>
              <a:ext cx="9144017" cy="1977469"/>
              <a:chOff x="0" y="3174687"/>
              <a:chExt cx="9144017" cy="1977469"/>
            </a:xfrm>
          </p:grpSpPr>
          <p:sp>
            <p:nvSpPr>
              <p:cNvPr id="1499" name="Google Shape;1499;p17"/>
              <p:cNvSpPr/>
              <p:nvPr/>
            </p:nvSpPr>
            <p:spPr>
              <a:xfrm>
                <a:off x="0" y="3174687"/>
                <a:ext cx="9144014" cy="1977466"/>
              </a:xfrm>
              <a:custGeom>
                <a:avLst/>
                <a:gdLst/>
                <a:ahLst/>
                <a:cxnLst/>
                <a:rect l="l" t="t" r="r" b="b"/>
                <a:pathLst>
                  <a:path w="210813" h="45590" extrusionOk="0">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0" name="Google Shape;1500;p17"/>
              <p:cNvGrpSpPr/>
              <p:nvPr/>
            </p:nvGrpSpPr>
            <p:grpSpPr>
              <a:xfrm>
                <a:off x="3" y="3685994"/>
                <a:ext cx="9144014" cy="1466162"/>
                <a:chOff x="1212350" y="1446150"/>
                <a:chExt cx="5270325" cy="845050"/>
              </a:xfrm>
            </p:grpSpPr>
            <p:sp>
              <p:nvSpPr>
                <p:cNvPr id="1501" name="Google Shape;1501;p17"/>
                <p:cNvSpPr/>
                <p:nvPr/>
              </p:nvSpPr>
              <p:spPr>
                <a:xfrm>
                  <a:off x="6191250" y="1446150"/>
                  <a:ext cx="61925" cy="195575"/>
                </a:xfrm>
                <a:custGeom>
                  <a:avLst/>
                  <a:gdLst/>
                  <a:ahLst/>
                  <a:cxnLst/>
                  <a:rect l="l" t="t" r="r" b="b"/>
                  <a:pathLst>
                    <a:path w="2477" h="7823" extrusionOk="0">
                      <a:moveTo>
                        <a:pt x="83" y="0"/>
                      </a:moveTo>
                      <a:cubicBezTo>
                        <a:pt x="83" y="36"/>
                        <a:pt x="0" y="4394"/>
                        <a:pt x="2250" y="7823"/>
                      </a:cubicBezTo>
                      <a:lnTo>
                        <a:pt x="2477" y="7668"/>
                      </a:lnTo>
                      <a:cubicBezTo>
                        <a:pt x="286" y="4322"/>
                        <a:pt x="357" y="48"/>
                        <a:pt x="35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7"/>
                <p:cNvSpPr/>
                <p:nvPr/>
              </p:nvSpPr>
              <p:spPr>
                <a:xfrm>
                  <a:off x="5709325" y="1750350"/>
                  <a:ext cx="130400" cy="181000"/>
                </a:xfrm>
                <a:custGeom>
                  <a:avLst/>
                  <a:gdLst/>
                  <a:ahLst/>
                  <a:cxnLst/>
                  <a:rect l="l" t="t" r="r" b="b"/>
                  <a:pathLst>
                    <a:path w="5216" h="7240" extrusionOk="0">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7"/>
                <p:cNvSpPr/>
                <p:nvPr/>
              </p:nvSpPr>
              <p:spPr>
                <a:xfrm>
                  <a:off x="5357500" y="1931025"/>
                  <a:ext cx="132475" cy="100025"/>
                </a:xfrm>
                <a:custGeom>
                  <a:avLst/>
                  <a:gdLst/>
                  <a:ahLst/>
                  <a:cxnLst/>
                  <a:rect l="l" t="t" r="r" b="b"/>
                  <a:pathLst>
                    <a:path w="5299" h="4001" extrusionOk="0">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7"/>
                <p:cNvSpPr/>
                <p:nvPr/>
              </p:nvSpPr>
              <p:spPr>
                <a:xfrm>
                  <a:off x="5395300" y="1991925"/>
                  <a:ext cx="399775" cy="160875"/>
                </a:xfrm>
                <a:custGeom>
                  <a:avLst/>
                  <a:gdLst/>
                  <a:ahLst/>
                  <a:cxnLst/>
                  <a:rect l="l" t="t" r="r" b="b"/>
                  <a:pathLst>
                    <a:path w="15991" h="6435" extrusionOk="0">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7"/>
                <p:cNvSpPr/>
                <p:nvPr/>
              </p:nvSpPr>
              <p:spPr>
                <a:xfrm>
                  <a:off x="6172200" y="1713175"/>
                  <a:ext cx="310475" cy="143150"/>
                </a:xfrm>
                <a:custGeom>
                  <a:avLst/>
                  <a:gdLst/>
                  <a:ahLst/>
                  <a:cxnLst/>
                  <a:rect l="l" t="t" r="r" b="b"/>
                  <a:pathLst>
                    <a:path w="12419" h="5726" extrusionOk="0">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7"/>
                <p:cNvSpPr/>
                <p:nvPr/>
              </p:nvSpPr>
              <p:spPr>
                <a:xfrm>
                  <a:off x="6065925" y="1838950"/>
                  <a:ext cx="174750" cy="93575"/>
                </a:xfrm>
                <a:custGeom>
                  <a:avLst/>
                  <a:gdLst/>
                  <a:ahLst/>
                  <a:cxnLst/>
                  <a:rect l="l" t="t" r="r" b="b"/>
                  <a:pathLst>
                    <a:path w="6990" h="3743" extrusionOk="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7"/>
                <p:cNvSpPr/>
                <p:nvPr/>
              </p:nvSpPr>
              <p:spPr>
                <a:xfrm>
                  <a:off x="6254925" y="2155675"/>
                  <a:ext cx="227750" cy="135525"/>
                </a:xfrm>
                <a:custGeom>
                  <a:avLst/>
                  <a:gdLst/>
                  <a:ahLst/>
                  <a:cxnLst/>
                  <a:rect l="l" t="t" r="r" b="b"/>
                  <a:pathLst>
                    <a:path w="9110" h="5421" extrusionOk="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7"/>
                <p:cNvSpPr/>
                <p:nvPr/>
              </p:nvSpPr>
              <p:spPr>
                <a:xfrm>
                  <a:off x="1408200" y="2127750"/>
                  <a:ext cx="217325" cy="46175"/>
                </a:xfrm>
                <a:custGeom>
                  <a:avLst/>
                  <a:gdLst/>
                  <a:ahLst/>
                  <a:cxnLst/>
                  <a:rect l="l" t="t" r="r" b="b"/>
                  <a:pathLst>
                    <a:path w="8693" h="1847" extrusionOk="0">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7"/>
                <p:cNvSpPr/>
                <p:nvPr/>
              </p:nvSpPr>
              <p:spPr>
                <a:xfrm>
                  <a:off x="1642150" y="1808000"/>
                  <a:ext cx="398600" cy="164725"/>
                </a:xfrm>
                <a:custGeom>
                  <a:avLst/>
                  <a:gdLst/>
                  <a:ahLst/>
                  <a:cxnLst/>
                  <a:rect l="l" t="t" r="r" b="b"/>
                  <a:pathLst>
                    <a:path w="15944" h="6589" extrusionOk="0">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7"/>
                <p:cNvSpPr/>
                <p:nvPr/>
              </p:nvSpPr>
              <p:spPr>
                <a:xfrm>
                  <a:off x="1274550" y="1497150"/>
                  <a:ext cx="151525" cy="17775"/>
                </a:xfrm>
                <a:custGeom>
                  <a:avLst/>
                  <a:gdLst/>
                  <a:ahLst/>
                  <a:cxnLst/>
                  <a:rect l="l" t="t" r="r" b="b"/>
                  <a:pathLst>
                    <a:path w="6061" h="711" extrusionOk="0">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7"/>
                <p:cNvSpPr/>
                <p:nvPr/>
              </p:nvSpPr>
              <p:spPr>
                <a:xfrm>
                  <a:off x="1212350" y="1888150"/>
                  <a:ext cx="302725" cy="243525"/>
                </a:xfrm>
                <a:custGeom>
                  <a:avLst/>
                  <a:gdLst/>
                  <a:ahLst/>
                  <a:cxnLst/>
                  <a:rect l="l" t="t" r="r" b="b"/>
                  <a:pathLst>
                    <a:path w="12109" h="9741" extrusionOk="0">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7"/>
                <p:cNvSpPr/>
                <p:nvPr/>
              </p:nvSpPr>
              <p:spPr>
                <a:xfrm>
                  <a:off x="5192300" y="2123900"/>
                  <a:ext cx="266125" cy="135450"/>
                </a:xfrm>
                <a:custGeom>
                  <a:avLst/>
                  <a:gdLst/>
                  <a:ahLst/>
                  <a:cxnLst/>
                  <a:rect l="l" t="t" r="r" b="b"/>
                  <a:pathLst>
                    <a:path w="10645" h="5418" extrusionOk="0">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7"/>
                <p:cNvSpPr/>
                <p:nvPr/>
              </p:nvSpPr>
              <p:spPr>
                <a:xfrm>
                  <a:off x="2332125" y="2163450"/>
                  <a:ext cx="180400" cy="89650"/>
                </a:xfrm>
                <a:custGeom>
                  <a:avLst/>
                  <a:gdLst/>
                  <a:ahLst/>
                  <a:cxnLst/>
                  <a:rect l="l" t="t" r="r" b="b"/>
                  <a:pathLst>
                    <a:path w="7216" h="3586" extrusionOk="0">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7"/>
                <p:cNvSpPr/>
                <p:nvPr/>
              </p:nvSpPr>
              <p:spPr>
                <a:xfrm>
                  <a:off x="2472025" y="2048000"/>
                  <a:ext cx="112525" cy="155400"/>
                </a:xfrm>
                <a:custGeom>
                  <a:avLst/>
                  <a:gdLst/>
                  <a:ahLst/>
                  <a:cxnLst/>
                  <a:rect l="l" t="t" r="r" b="b"/>
                  <a:pathLst>
                    <a:path w="4501" h="6216" extrusionOk="0">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7"/>
                <p:cNvSpPr/>
                <p:nvPr/>
              </p:nvSpPr>
              <p:spPr>
                <a:xfrm>
                  <a:off x="3075675" y="2132525"/>
                  <a:ext cx="120275" cy="98250"/>
                </a:xfrm>
                <a:custGeom>
                  <a:avLst/>
                  <a:gdLst/>
                  <a:ahLst/>
                  <a:cxnLst/>
                  <a:rect l="l" t="t" r="r" b="b"/>
                  <a:pathLst>
                    <a:path w="4811" h="3930" extrusionOk="0">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7"/>
                <p:cNvSpPr/>
                <p:nvPr/>
              </p:nvSpPr>
              <p:spPr>
                <a:xfrm>
                  <a:off x="3458150" y="2162600"/>
                  <a:ext cx="78025" cy="79800"/>
                </a:xfrm>
                <a:custGeom>
                  <a:avLst/>
                  <a:gdLst/>
                  <a:ahLst/>
                  <a:cxnLst/>
                  <a:rect l="l" t="t" r="r" b="b"/>
                  <a:pathLst>
                    <a:path w="3121" h="3192" extrusionOk="0">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7"/>
                <p:cNvSpPr/>
                <p:nvPr/>
              </p:nvSpPr>
              <p:spPr>
                <a:xfrm>
                  <a:off x="4001675" y="2139675"/>
                  <a:ext cx="63125" cy="71175"/>
                </a:xfrm>
                <a:custGeom>
                  <a:avLst/>
                  <a:gdLst/>
                  <a:ahLst/>
                  <a:cxnLst/>
                  <a:rect l="l" t="t" r="r" b="b"/>
                  <a:pathLst>
                    <a:path w="2525" h="2847" extrusionOk="0">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7"/>
                <p:cNvSpPr/>
                <p:nvPr/>
              </p:nvSpPr>
              <p:spPr>
                <a:xfrm>
                  <a:off x="3928450" y="2204200"/>
                  <a:ext cx="136950" cy="51000"/>
                </a:xfrm>
                <a:custGeom>
                  <a:avLst/>
                  <a:gdLst/>
                  <a:ahLst/>
                  <a:cxnLst/>
                  <a:rect l="l" t="t" r="r" b="b"/>
                  <a:pathLst>
                    <a:path w="5478" h="2040" extrusionOk="0">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7"/>
                <p:cNvSpPr/>
                <p:nvPr/>
              </p:nvSpPr>
              <p:spPr>
                <a:xfrm>
                  <a:off x="4318675" y="2128975"/>
                  <a:ext cx="55700" cy="102700"/>
                </a:xfrm>
                <a:custGeom>
                  <a:avLst/>
                  <a:gdLst/>
                  <a:ahLst/>
                  <a:cxnLst/>
                  <a:rect l="l" t="t" r="r" b="b"/>
                  <a:pathLst>
                    <a:path w="2228" h="4108" extrusionOk="0">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7"/>
                <p:cNvSpPr/>
                <p:nvPr/>
              </p:nvSpPr>
              <p:spPr>
                <a:xfrm>
                  <a:off x="4963100" y="2028350"/>
                  <a:ext cx="104800" cy="79200"/>
                </a:xfrm>
                <a:custGeom>
                  <a:avLst/>
                  <a:gdLst/>
                  <a:ahLst/>
                  <a:cxnLst/>
                  <a:rect l="l" t="t" r="r" b="b"/>
                  <a:pathLst>
                    <a:path w="4192" h="3168" extrusionOk="0">
                      <a:moveTo>
                        <a:pt x="168" y="1"/>
                      </a:moveTo>
                      <a:lnTo>
                        <a:pt x="1" y="227"/>
                      </a:lnTo>
                      <a:lnTo>
                        <a:pt x="4037" y="3168"/>
                      </a:lnTo>
                      <a:lnTo>
                        <a:pt x="4192" y="2942"/>
                      </a:lnTo>
                      <a:lnTo>
                        <a:pt x="16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21" name="Google Shape;152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522" name="Google Shape;1522;p17"/>
          <p:cNvGrpSpPr/>
          <p:nvPr/>
        </p:nvGrpSpPr>
        <p:grpSpPr>
          <a:xfrm>
            <a:off x="82239" y="1968002"/>
            <a:ext cx="539462" cy="572710"/>
            <a:chOff x="742350" y="3532700"/>
            <a:chExt cx="1038825" cy="1102850"/>
          </a:xfrm>
        </p:grpSpPr>
        <p:sp>
          <p:nvSpPr>
            <p:cNvPr id="1523" name="Google Shape;1523;p17"/>
            <p:cNvSpPr/>
            <p:nvPr/>
          </p:nvSpPr>
          <p:spPr>
            <a:xfrm>
              <a:off x="921525" y="3644325"/>
              <a:ext cx="97075" cy="167900"/>
            </a:xfrm>
            <a:custGeom>
              <a:avLst/>
              <a:gdLst/>
              <a:ahLst/>
              <a:cxnLst/>
              <a:rect l="l" t="t" r="r" b="b"/>
              <a:pathLst>
                <a:path w="3883" h="6716" extrusionOk="0">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7"/>
            <p:cNvSpPr/>
            <p:nvPr/>
          </p:nvSpPr>
          <p:spPr>
            <a:xfrm>
              <a:off x="958450" y="3532700"/>
              <a:ext cx="23525" cy="134875"/>
            </a:xfrm>
            <a:custGeom>
              <a:avLst/>
              <a:gdLst/>
              <a:ahLst/>
              <a:cxnLst/>
              <a:rect l="l" t="t" r="r" b="b"/>
              <a:pathLst>
                <a:path w="941" h="5395" extrusionOk="0">
                  <a:moveTo>
                    <a:pt x="0" y="1"/>
                  </a:moveTo>
                  <a:lnTo>
                    <a:pt x="0" y="5394"/>
                  </a:lnTo>
                  <a:lnTo>
                    <a:pt x="941" y="5394"/>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7"/>
            <p:cNvSpPr/>
            <p:nvPr/>
          </p:nvSpPr>
          <p:spPr>
            <a:xfrm>
              <a:off x="905450" y="3556525"/>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7"/>
            <p:cNvSpPr/>
            <p:nvPr/>
          </p:nvSpPr>
          <p:spPr>
            <a:xfrm>
              <a:off x="905450" y="3556525"/>
              <a:ext cx="129525" cy="91700"/>
            </a:xfrm>
            <a:custGeom>
              <a:avLst/>
              <a:gdLst/>
              <a:ahLst/>
              <a:cxnLst/>
              <a:rect l="l" t="t" r="r" b="b"/>
              <a:pathLst>
                <a:path w="5181" h="3668" extrusionOk="0">
                  <a:moveTo>
                    <a:pt x="489" y="0"/>
                  </a:moveTo>
                  <a:lnTo>
                    <a:pt x="1" y="810"/>
                  </a:lnTo>
                  <a:lnTo>
                    <a:pt x="4692" y="3667"/>
                  </a:lnTo>
                  <a:lnTo>
                    <a:pt x="5180" y="2870"/>
                  </a:lnTo>
                  <a:lnTo>
                    <a:pt x="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7"/>
            <p:cNvSpPr/>
            <p:nvPr/>
          </p:nvSpPr>
          <p:spPr>
            <a:xfrm>
              <a:off x="921525" y="3765175"/>
              <a:ext cx="97075" cy="167600"/>
            </a:xfrm>
            <a:custGeom>
              <a:avLst/>
              <a:gdLst/>
              <a:ahLst/>
              <a:cxnLst/>
              <a:rect l="l" t="t" r="r" b="b"/>
              <a:pathLst>
                <a:path w="3883" h="6704" extrusionOk="0">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7"/>
            <p:cNvSpPr/>
            <p:nvPr/>
          </p:nvSpPr>
          <p:spPr>
            <a:xfrm>
              <a:off x="958450" y="3909250"/>
              <a:ext cx="23525" cy="135150"/>
            </a:xfrm>
            <a:custGeom>
              <a:avLst/>
              <a:gdLst/>
              <a:ahLst/>
              <a:cxnLst/>
              <a:rect l="l" t="t" r="r" b="b"/>
              <a:pathLst>
                <a:path w="941" h="5406" extrusionOk="0">
                  <a:moveTo>
                    <a:pt x="0" y="0"/>
                  </a:moveTo>
                  <a:lnTo>
                    <a:pt x="0" y="5406"/>
                  </a:lnTo>
                  <a:lnTo>
                    <a:pt x="941" y="5406"/>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7"/>
            <p:cNvSpPr/>
            <p:nvPr/>
          </p:nvSpPr>
          <p:spPr>
            <a:xfrm>
              <a:off x="905450" y="3928600"/>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7"/>
            <p:cNvSpPr/>
            <p:nvPr/>
          </p:nvSpPr>
          <p:spPr>
            <a:xfrm>
              <a:off x="905150" y="3928600"/>
              <a:ext cx="129825" cy="91700"/>
            </a:xfrm>
            <a:custGeom>
              <a:avLst/>
              <a:gdLst/>
              <a:ahLst/>
              <a:cxnLst/>
              <a:rect l="l" t="t" r="r" b="b"/>
              <a:pathLst>
                <a:path w="5193" h="3668" extrusionOk="0">
                  <a:moveTo>
                    <a:pt x="501" y="0"/>
                  </a:moveTo>
                  <a:lnTo>
                    <a:pt x="1" y="810"/>
                  </a:lnTo>
                  <a:lnTo>
                    <a:pt x="4692" y="3667"/>
                  </a:lnTo>
                  <a:lnTo>
                    <a:pt x="5192" y="2869"/>
                  </a:lnTo>
                  <a:lnTo>
                    <a:pt x="5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7"/>
            <p:cNvSpPr/>
            <p:nvPr/>
          </p:nvSpPr>
          <p:spPr>
            <a:xfrm>
              <a:off x="845025" y="3716350"/>
              <a:ext cx="145300" cy="83975"/>
            </a:xfrm>
            <a:custGeom>
              <a:avLst/>
              <a:gdLst/>
              <a:ahLst/>
              <a:cxnLst/>
              <a:rect l="l" t="t" r="r" b="b"/>
              <a:pathLst>
                <a:path w="5812" h="3359" extrusionOk="0">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7"/>
            <p:cNvSpPr/>
            <p:nvPr/>
          </p:nvSpPr>
          <p:spPr>
            <a:xfrm>
              <a:off x="742650" y="3650575"/>
              <a:ext cx="128600" cy="87825"/>
            </a:xfrm>
            <a:custGeom>
              <a:avLst/>
              <a:gdLst/>
              <a:ahLst/>
              <a:cxnLst/>
              <a:rect l="l" t="t" r="r" b="b"/>
              <a:pathLst>
                <a:path w="5144" h="3513" extrusionOk="0">
                  <a:moveTo>
                    <a:pt x="464" y="1"/>
                  </a:moveTo>
                  <a:lnTo>
                    <a:pt x="0" y="810"/>
                  </a:lnTo>
                  <a:lnTo>
                    <a:pt x="4679" y="3513"/>
                  </a:lnTo>
                  <a:lnTo>
                    <a:pt x="5144" y="2691"/>
                  </a:lnTo>
                  <a:lnTo>
                    <a:pt x="4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7"/>
            <p:cNvSpPr/>
            <p:nvPr/>
          </p:nvSpPr>
          <p:spPr>
            <a:xfrm>
              <a:off x="795625" y="3626475"/>
              <a:ext cx="26800" cy="137825"/>
            </a:xfrm>
            <a:custGeom>
              <a:avLst/>
              <a:gdLst/>
              <a:ahLst/>
              <a:cxnLst/>
              <a:rect l="l" t="t" r="r" b="b"/>
              <a:pathLst>
                <a:path w="1072" h="5513" extrusionOk="0">
                  <a:moveTo>
                    <a:pt x="941" y="0"/>
                  </a:moveTo>
                  <a:lnTo>
                    <a:pt x="0" y="24"/>
                  </a:lnTo>
                  <a:lnTo>
                    <a:pt x="131" y="5513"/>
                  </a:lnTo>
                  <a:lnTo>
                    <a:pt x="1072" y="5501"/>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7"/>
            <p:cNvSpPr/>
            <p:nvPr/>
          </p:nvSpPr>
          <p:spPr>
            <a:xfrm>
              <a:off x="743225" y="3652075"/>
              <a:ext cx="131900" cy="86625"/>
            </a:xfrm>
            <a:custGeom>
              <a:avLst/>
              <a:gdLst/>
              <a:ahLst/>
              <a:cxnLst/>
              <a:rect l="l" t="t" r="r" b="b"/>
              <a:pathLst>
                <a:path w="5276" h="3465" extrusionOk="0">
                  <a:moveTo>
                    <a:pt x="4823" y="0"/>
                  </a:moveTo>
                  <a:lnTo>
                    <a:pt x="1" y="2631"/>
                  </a:lnTo>
                  <a:lnTo>
                    <a:pt x="453" y="3465"/>
                  </a:lnTo>
                  <a:lnTo>
                    <a:pt x="5275" y="822"/>
                  </a:lnTo>
                  <a:lnTo>
                    <a:pt x="48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7"/>
            <p:cNvSpPr/>
            <p:nvPr/>
          </p:nvSpPr>
          <p:spPr>
            <a:xfrm>
              <a:off x="949800" y="3776775"/>
              <a:ext cx="145000" cy="83975"/>
            </a:xfrm>
            <a:custGeom>
              <a:avLst/>
              <a:gdLst/>
              <a:ahLst/>
              <a:cxnLst/>
              <a:rect l="l" t="t" r="r" b="b"/>
              <a:pathLst>
                <a:path w="5800" h="3359" extrusionOk="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7"/>
            <p:cNvSpPr/>
            <p:nvPr/>
          </p:nvSpPr>
          <p:spPr>
            <a:xfrm>
              <a:off x="1068875" y="3838700"/>
              <a:ext cx="128600" cy="87825"/>
            </a:xfrm>
            <a:custGeom>
              <a:avLst/>
              <a:gdLst/>
              <a:ahLst/>
              <a:cxnLst/>
              <a:rect l="l" t="t" r="r" b="b"/>
              <a:pathLst>
                <a:path w="5144" h="3513" extrusionOk="0">
                  <a:moveTo>
                    <a:pt x="477" y="0"/>
                  </a:moveTo>
                  <a:lnTo>
                    <a:pt x="0" y="810"/>
                  </a:lnTo>
                  <a:lnTo>
                    <a:pt x="4680" y="3513"/>
                  </a:lnTo>
                  <a:lnTo>
                    <a:pt x="5144" y="2703"/>
                  </a:lnTo>
                  <a:lnTo>
                    <a:pt x="4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7"/>
            <p:cNvSpPr/>
            <p:nvPr/>
          </p:nvSpPr>
          <p:spPr>
            <a:xfrm>
              <a:off x="1117975" y="3812500"/>
              <a:ext cx="26825" cy="137850"/>
            </a:xfrm>
            <a:custGeom>
              <a:avLst/>
              <a:gdLst/>
              <a:ahLst/>
              <a:cxnLst/>
              <a:rect l="l" t="t" r="r" b="b"/>
              <a:pathLst>
                <a:path w="1073" h="5514" extrusionOk="0">
                  <a:moveTo>
                    <a:pt x="941" y="1"/>
                  </a:moveTo>
                  <a:lnTo>
                    <a:pt x="1" y="24"/>
                  </a:lnTo>
                  <a:lnTo>
                    <a:pt x="132" y="5513"/>
                  </a:lnTo>
                  <a:lnTo>
                    <a:pt x="1072" y="5489"/>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7"/>
            <p:cNvSpPr/>
            <p:nvPr/>
          </p:nvSpPr>
          <p:spPr>
            <a:xfrm>
              <a:off x="1065300" y="3838100"/>
              <a:ext cx="131875" cy="86650"/>
            </a:xfrm>
            <a:custGeom>
              <a:avLst/>
              <a:gdLst/>
              <a:ahLst/>
              <a:cxnLst/>
              <a:rect l="l" t="t" r="r" b="b"/>
              <a:pathLst>
                <a:path w="5275" h="3466" extrusionOk="0">
                  <a:moveTo>
                    <a:pt x="4834" y="1"/>
                  </a:moveTo>
                  <a:lnTo>
                    <a:pt x="0" y="2632"/>
                  </a:lnTo>
                  <a:lnTo>
                    <a:pt x="453" y="3465"/>
                  </a:lnTo>
                  <a:lnTo>
                    <a:pt x="5275" y="822"/>
                  </a:lnTo>
                  <a:lnTo>
                    <a:pt x="4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7"/>
            <p:cNvSpPr/>
            <p:nvPr/>
          </p:nvSpPr>
          <p:spPr>
            <a:xfrm>
              <a:off x="950100" y="3716350"/>
              <a:ext cx="145000" cy="83975"/>
            </a:xfrm>
            <a:custGeom>
              <a:avLst/>
              <a:gdLst/>
              <a:ahLst/>
              <a:cxnLst/>
              <a:rect l="l" t="t" r="r" b="b"/>
              <a:pathLst>
                <a:path w="5800" h="3359" extrusionOk="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7"/>
            <p:cNvSpPr/>
            <p:nvPr/>
          </p:nvSpPr>
          <p:spPr>
            <a:xfrm>
              <a:off x="1068575" y="3650575"/>
              <a:ext cx="128900" cy="87825"/>
            </a:xfrm>
            <a:custGeom>
              <a:avLst/>
              <a:gdLst/>
              <a:ahLst/>
              <a:cxnLst/>
              <a:rect l="l" t="t" r="r" b="b"/>
              <a:pathLst>
                <a:path w="5156" h="3513" extrusionOk="0">
                  <a:moveTo>
                    <a:pt x="4680" y="1"/>
                  </a:moveTo>
                  <a:lnTo>
                    <a:pt x="0" y="2703"/>
                  </a:lnTo>
                  <a:lnTo>
                    <a:pt x="477" y="3513"/>
                  </a:lnTo>
                  <a:lnTo>
                    <a:pt x="5156" y="810"/>
                  </a:lnTo>
                  <a:lnTo>
                    <a:pt x="46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7"/>
            <p:cNvSpPr/>
            <p:nvPr/>
          </p:nvSpPr>
          <p:spPr>
            <a:xfrm>
              <a:off x="1065300" y="3652075"/>
              <a:ext cx="131875" cy="86625"/>
            </a:xfrm>
            <a:custGeom>
              <a:avLst/>
              <a:gdLst/>
              <a:ahLst/>
              <a:cxnLst/>
              <a:rect l="l" t="t" r="r" b="b"/>
              <a:pathLst>
                <a:path w="5275" h="3465" extrusionOk="0">
                  <a:moveTo>
                    <a:pt x="453" y="0"/>
                  </a:moveTo>
                  <a:lnTo>
                    <a:pt x="0" y="834"/>
                  </a:lnTo>
                  <a:lnTo>
                    <a:pt x="4823" y="3465"/>
                  </a:lnTo>
                  <a:lnTo>
                    <a:pt x="5275" y="2643"/>
                  </a:lnTo>
                  <a:lnTo>
                    <a:pt x="4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7"/>
            <p:cNvSpPr/>
            <p:nvPr/>
          </p:nvSpPr>
          <p:spPr>
            <a:xfrm>
              <a:off x="1117675" y="3626475"/>
              <a:ext cx="26825" cy="137825"/>
            </a:xfrm>
            <a:custGeom>
              <a:avLst/>
              <a:gdLst/>
              <a:ahLst/>
              <a:cxnLst/>
              <a:rect l="l" t="t" r="r" b="b"/>
              <a:pathLst>
                <a:path w="1073" h="5513" extrusionOk="0">
                  <a:moveTo>
                    <a:pt x="132" y="0"/>
                  </a:moveTo>
                  <a:lnTo>
                    <a:pt x="1" y="5489"/>
                  </a:lnTo>
                  <a:lnTo>
                    <a:pt x="942" y="5513"/>
                  </a:lnTo>
                  <a:lnTo>
                    <a:pt x="1073" y="24"/>
                  </a:lnTo>
                  <a:lnTo>
                    <a:pt x="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7"/>
            <p:cNvSpPr/>
            <p:nvPr/>
          </p:nvSpPr>
          <p:spPr>
            <a:xfrm>
              <a:off x="845325" y="3776775"/>
              <a:ext cx="145000" cy="83975"/>
            </a:xfrm>
            <a:custGeom>
              <a:avLst/>
              <a:gdLst/>
              <a:ahLst/>
              <a:cxnLst/>
              <a:rect l="l" t="t" r="r" b="b"/>
              <a:pathLst>
                <a:path w="5800" h="3359" extrusionOk="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7"/>
            <p:cNvSpPr/>
            <p:nvPr/>
          </p:nvSpPr>
          <p:spPr>
            <a:xfrm>
              <a:off x="742350" y="3839000"/>
              <a:ext cx="128900" cy="87825"/>
            </a:xfrm>
            <a:custGeom>
              <a:avLst/>
              <a:gdLst/>
              <a:ahLst/>
              <a:cxnLst/>
              <a:rect l="l" t="t" r="r" b="b"/>
              <a:pathLst>
                <a:path w="5156" h="3513" extrusionOk="0">
                  <a:moveTo>
                    <a:pt x="4679" y="0"/>
                  </a:moveTo>
                  <a:lnTo>
                    <a:pt x="0" y="2691"/>
                  </a:lnTo>
                  <a:lnTo>
                    <a:pt x="476" y="3513"/>
                  </a:lnTo>
                  <a:lnTo>
                    <a:pt x="5156" y="810"/>
                  </a:lnTo>
                  <a:lnTo>
                    <a:pt x="4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7"/>
            <p:cNvSpPr/>
            <p:nvPr/>
          </p:nvSpPr>
          <p:spPr>
            <a:xfrm>
              <a:off x="742950" y="3838100"/>
              <a:ext cx="131875" cy="86650"/>
            </a:xfrm>
            <a:custGeom>
              <a:avLst/>
              <a:gdLst/>
              <a:ahLst/>
              <a:cxnLst/>
              <a:rect l="l" t="t" r="r" b="b"/>
              <a:pathLst>
                <a:path w="5275" h="3466" extrusionOk="0">
                  <a:moveTo>
                    <a:pt x="452" y="1"/>
                  </a:moveTo>
                  <a:lnTo>
                    <a:pt x="0" y="834"/>
                  </a:lnTo>
                  <a:lnTo>
                    <a:pt x="4834" y="3465"/>
                  </a:lnTo>
                  <a:lnTo>
                    <a:pt x="5274" y="2644"/>
                  </a:lnTo>
                  <a:lnTo>
                    <a:pt x="4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7"/>
            <p:cNvSpPr/>
            <p:nvPr/>
          </p:nvSpPr>
          <p:spPr>
            <a:xfrm>
              <a:off x="795625" y="3812500"/>
              <a:ext cx="26800" cy="137850"/>
            </a:xfrm>
            <a:custGeom>
              <a:avLst/>
              <a:gdLst/>
              <a:ahLst/>
              <a:cxnLst/>
              <a:rect l="l" t="t" r="r" b="b"/>
              <a:pathLst>
                <a:path w="1072" h="5514" extrusionOk="0">
                  <a:moveTo>
                    <a:pt x="131" y="1"/>
                  </a:moveTo>
                  <a:lnTo>
                    <a:pt x="0" y="5489"/>
                  </a:lnTo>
                  <a:lnTo>
                    <a:pt x="941" y="5513"/>
                  </a:lnTo>
                  <a:lnTo>
                    <a:pt x="1072" y="24"/>
                  </a:lnTo>
                  <a:lnTo>
                    <a:pt x="1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7"/>
            <p:cNvSpPr/>
            <p:nvPr/>
          </p:nvSpPr>
          <p:spPr>
            <a:xfrm>
              <a:off x="1500775" y="3847025"/>
              <a:ext cx="93175" cy="160775"/>
            </a:xfrm>
            <a:custGeom>
              <a:avLst/>
              <a:gdLst/>
              <a:ahLst/>
              <a:cxnLst/>
              <a:rect l="l" t="t" r="r" b="b"/>
              <a:pathLst>
                <a:path w="3727" h="6431" extrusionOk="0">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7"/>
            <p:cNvSpPr/>
            <p:nvPr/>
          </p:nvSpPr>
          <p:spPr>
            <a:xfrm>
              <a:off x="1563275" y="3744050"/>
              <a:ext cx="61650" cy="136350"/>
            </a:xfrm>
            <a:custGeom>
              <a:avLst/>
              <a:gdLst/>
              <a:ahLst/>
              <a:cxnLst/>
              <a:rect l="l" t="t" r="r" b="b"/>
              <a:pathLst>
                <a:path w="2466" h="5454" extrusionOk="0">
                  <a:moveTo>
                    <a:pt x="1560" y="0"/>
                  </a:moveTo>
                  <a:lnTo>
                    <a:pt x="1" y="5179"/>
                  </a:lnTo>
                  <a:lnTo>
                    <a:pt x="894" y="5453"/>
                  </a:lnTo>
                  <a:lnTo>
                    <a:pt x="2465" y="262"/>
                  </a:lnTo>
                  <a:lnTo>
                    <a:pt x="15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7"/>
            <p:cNvSpPr/>
            <p:nvPr/>
          </p:nvSpPr>
          <p:spPr>
            <a:xfrm>
              <a:off x="1513875" y="3778275"/>
              <a:ext cx="138725" cy="57475"/>
            </a:xfrm>
            <a:custGeom>
              <a:avLst/>
              <a:gdLst/>
              <a:ahLst/>
              <a:cxnLst/>
              <a:rect l="l" t="t" r="r" b="b"/>
              <a:pathLst>
                <a:path w="5549" h="2299" extrusionOk="0">
                  <a:moveTo>
                    <a:pt x="5310" y="0"/>
                  </a:moveTo>
                  <a:lnTo>
                    <a:pt x="0" y="1393"/>
                  </a:lnTo>
                  <a:lnTo>
                    <a:pt x="238" y="2298"/>
                  </a:lnTo>
                  <a:lnTo>
                    <a:pt x="5549" y="905"/>
                  </a:lnTo>
                  <a:lnTo>
                    <a:pt x="53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7"/>
            <p:cNvSpPr/>
            <p:nvPr/>
          </p:nvSpPr>
          <p:spPr>
            <a:xfrm>
              <a:off x="1528450" y="3748200"/>
              <a:ext cx="109275" cy="117900"/>
            </a:xfrm>
            <a:custGeom>
              <a:avLst/>
              <a:gdLst/>
              <a:ahLst/>
              <a:cxnLst/>
              <a:rect l="l" t="t" r="r" b="b"/>
              <a:pathLst>
                <a:path w="4371" h="4716" extrusionOk="0">
                  <a:moveTo>
                    <a:pt x="691" y="1"/>
                  </a:moveTo>
                  <a:lnTo>
                    <a:pt x="1" y="620"/>
                  </a:lnTo>
                  <a:lnTo>
                    <a:pt x="3668" y="4716"/>
                  </a:lnTo>
                  <a:lnTo>
                    <a:pt x="4370" y="4085"/>
                  </a:lnTo>
                  <a:lnTo>
                    <a:pt x="6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7"/>
            <p:cNvSpPr/>
            <p:nvPr/>
          </p:nvSpPr>
          <p:spPr>
            <a:xfrm>
              <a:off x="1465950" y="3962825"/>
              <a:ext cx="93175" cy="160750"/>
            </a:xfrm>
            <a:custGeom>
              <a:avLst/>
              <a:gdLst/>
              <a:ahLst/>
              <a:cxnLst/>
              <a:rect l="l" t="t" r="r" b="b"/>
              <a:pathLst>
                <a:path w="3727" h="6430" extrusionOk="0">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7"/>
            <p:cNvSpPr/>
            <p:nvPr/>
          </p:nvSpPr>
          <p:spPr>
            <a:xfrm>
              <a:off x="1445100" y="4097950"/>
              <a:ext cx="61350" cy="136050"/>
            </a:xfrm>
            <a:custGeom>
              <a:avLst/>
              <a:gdLst/>
              <a:ahLst/>
              <a:cxnLst/>
              <a:rect l="l" t="t" r="r" b="b"/>
              <a:pathLst>
                <a:path w="2454" h="5442" extrusionOk="0">
                  <a:moveTo>
                    <a:pt x="1549" y="1"/>
                  </a:moveTo>
                  <a:lnTo>
                    <a:pt x="1" y="5168"/>
                  </a:lnTo>
                  <a:lnTo>
                    <a:pt x="906" y="5442"/>
                  </a:lnTo>
                  <a:lnTo>
                    <a:pt x="2454" y="263"/>
                  </a:lnTo>
                  <a:lnTo>
                    <a:pt x="15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7"/>
            <p:cNvSpPr/>
            <p:nvPr/>
          </p:nvSpPr>
          <p:spPr>
            <a:xfrm>
              <a:off x="1407000" y="4134575"/>
              <a:ext cx="138750" cy="57750"/>
            </a:xfrm>
            <a:custGeom>
              <a:avLst/>
              <a:gdLst/>
              <a:ahLst/>
              <a:cxnLst/>
              <a:rect l="l" t="t" r="r" b="b"/>
              <a:pathLst>
                <a:path w="5550" h="2310" extrusionOk="0">
                  <a:moveTo>
                    <a:pt x="5311" y="0"/>
                  </a:moveTo>
                  <a:lnTo>
                    <a:pt x="1" y="1393"/>
                  </a:lnTo>
                  <a:lnTo>
                    <a:pt x="239" y="2310"/>
                  </a:lnTo>
                  <a:lnTo>
                    <a:pt x="5549" y="905"/>
                  </a:lnTo>
                  <a:lnTo>
                    <a:pt x="5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7"/>
            <p:cNvSpPr/>
            <p:nvPr/>
          </p:nvSpPr>
          <p:spPr>
            <a:xfrm>
              <a:off x="1421600" y="4104500"/>
              <a:ext cx="109250" cy="117900"/>
            </a:xfrm>
            <a:custGeom>
              <a:avLst/>
              <a:gdLst/>
              <a:ahLst/>
              <a:cxnLst/>
              <a:rect l="l" t="t" r="r" b="b"/>
              <a:pathLst>
                <a:path w="4370" h="4716" extrusionOk="0">
                  <a:moveTo>
                    <a:pt x="703" y="1"/>
                  </a:moveTo>
                  <a:lnTo>
                    <a:pt x="0" y="632"/>
                  </a:lnTo>
                  <a:lnTo>
                    <a:pt x="3679" y="4716"/>
                  </a:lnTo>
                  <a:lnTo>
                    <a:pt x="4370" y="4096"/>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7"/>
            <p:cNvSpPr/>
            <p:nvPr/>
          </p:nvSpPr>
          <p:spPr>
            <a:xfrm>
              <a:off x="1430525" y="3880375"/>
              <a:ext cx="115225" cy="122050"/>
            </a:xfrm>
            <a:custGeom>
              <a:avLst/>
              <a:gdLst/>
              <a:ahLst/>
              <a:cxnLst/>
              <a:rect l="l" t="t" r="r" b="b"/>
              <a:pathLst>
                <a:path w="4609" h="4882" extrusionOk="0">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7"/>
            <p:cNvSpPr/>
            <p:nvPr/>
          </p:nvSpPr>
          <p:spPr>
            <a:xfrm>
              <a:off x="1345400" y="3791075"/>
              <a:ext cx="109850" cy="114625"/>
            </a:xfrm>
            <a:custGeom>
              <a:avLst/>
              <a:gdLst/>
              <a:ahLst/>
              <a:cxnLst/>
              <a:rect l="l" t="t" r="r" b="b"/>
              <a:pathLst>
                <a:path w="4394" h="4585" extrusionOk="0">
                  <a:moveTo>
                    <a:pt x="691" y="0"/>
                  </a:moveTo>
                  <a:lnTo>
                    <a:pt x="0" y="655"/>
                  </a:lnTo>
                  <a:lnTo>
                    <a:pt x="3715" y="4584"/>
                  </a:lnTo>
                  <a:lnTo>
                    <a:pt x="4394" y="3941"/>
                  </a:lnTo>
                  <a:lnTo>
                    <a:pt x="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7"/>
            <p:cNvSpPr/>
            <p:nvPr/>
          </p:nvSpPr>
          <p:spPr>
            <a:xfrm>
              <a:off x="1372475" y="3780350"/>
              <a:ext cx="58975" cy="138750"/>
            </a:xfrm>
            <a:custGeom>
              <a:avLst/>
              <a:gdLst/>
              <a:ahLst/>
              <a:cxnLst/>
              <a:rect l="l" t="t" r="r" b="b"/>
              <a:pathLst>
                <a:path w="2359" h="5550" extrusionOk="0">
                  <a:moveTo>
                    <a:pt x="1453" y="1"/>
                  </a:moveTo>
                  <a:lnTo>
                    <a:pt x="1" y="5299"/>
                  </a:lnTo>
                  <a:lnTo>
                    <a:pt x="906"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7"/>
            <p:cNvSpPr/>
            <p:nvPr/>
          </p:nvSpPr>
          <p:spPr>
            <a:xfrm>
              <a:off x="1332600" y="3824100"/>
              <a:ext cx="139325" cy="51525"/>
            </a:xfrm>
            <a:custGeom>
              <a:avLst/>
              <a:gdLst/>
              <a:ahLst/>
              <a:cxnLst/>
              <a:rect l="l" t="t" r="r" b="b"/>
              <a:pathLst>
                <a:path w="5573" h="2061" extrusionOk="0">
                  <a:moveTo>
                    <a:pt x="5370" y="1"/>
                  </a:moveTo>
                  <a:lnTo>
                    <a:pt x="0" y="1144"/>
                  </a:lnTo>
                  <a:lnTo>
                    <a:pt x="191" y="2061"/>
                  </a:lnTo>
                  <a:lnTo>
                    <a:pt x="5572" y="918"/>
                  </a:lnTo>
                  <a:lnTo>
                    <a:pt x="5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7"/>
            <p:cNvSpPr/>
            <p:nvPr/>
          </p:nvSpPr>
          <p:spPr>
            <a:xfrm>
              <a:off x="1513575" y="3968175"/>
              <a:ext cx="115200" cy="122075"/>
            </a:xfrm>
            <a:custGeom>
              <a:avLst/>
              <a:gdLst/>
              <a:ahLst/>
              <a:cxnLst/>
              <a:rect l="l" t="t" r="r" b="b"/>
              <a:pathLst>
                <a:path w="4608" h="4883" extrusionOk="0">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7"/>
            <p:cNvSpPr/>
            <p:nvPr/>
          </p:nvSpPr>
          <p:spPr>
            <a:xfrm>
              <a:off x="1604050" y="4065225"/>
              <a:ext cx="109875" cy="114300"/>
            </a:xfrm>
            <a:custGeom>
              <a:avLst/>
              <a:gdLst/>
              <a:ahLst/>
              <a:cxnLst/>
              <a:rect l="l" t="t" r="r" b="b"/>
              <a:pathLst>
                <a:path w="4395" h="4572" extrusionOk="0">
                  <a:moveTo>
                    <a:pt x="679" y="0"/>
                  </a:moveTo>
                  <a:lnTo>
                    <a:pt x="1" y="643"/>
                  </a:lnTo>
                  <a:lnTo>
                    <a:pt x="3704" y="4572"/>
                  </a:lnTo>
                  <a:lnTo>
                    <a:pt x="4394" y="3929"/>
                  </a:lnTo>
                  <a:lnTo>
                    <a:pt x="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7"/>
            <p:cNvSpPr/>
            <p:nvPr/>
          </p:nvSpPr>
          <p:spPr>
            <a:xfrm>
              <a:off x="1627875" y="4050925"/>
              <a:ext cx="58950" cy="138725"/>
            </a:xfrm>
            <a:custGeom>
              <a:avLst/>
              <a:gdLst/>
              <a:ahLst/>
              <a:cxnLst/>
              <a:rect l="l" t="t" r="r" b="b"/>
              <a:pathLst>
                <a:path w="2358" h="5549" extrusionOk="0">
                  <a:moveTo>
                    <a:pt x="1453" y="1"/>
                  </a:moveTo>
                  <a:lnTo>
                    <a:pt x="0" y="5299"/>
                  </a:lnTo>
                  <a:lnTo>
                    <a:pt x="905"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7"/>
            <p:cNvSpPr/>
            <p:nvPr/>
          </p:nvSpPr>
          <p:spPr>
            <a:xfrm>
              <a:off x="1587975" y="4094675"/>
              <a:ext cx="139325" cy="51525"/>
            </a:xfrm>
            <a:custGeom>
              <a:avLst/>
              <a:gdLst/>
              <a:ahLst/>
              <a:cxnLst/>
              <a:rect l="l" t="t" r="r" b="b"/>
              <a:pathLst>
                <a:path w="5573" h="2061" extrusionOk="0">
                  <a:moveTo>
                    <a:pt x="5371" y="1"/>
                  </a:moveTo>
                  <a:lnTo>
                    <a:pt x="1" y="1144"/>
                  </a:lnTo>
                  <a:lnTo>
                    <a:pt x="191" y="2061"/>
                  </a:lnTo>
                  <a:lnTo>
                    <a:pt x="5573" y="918"/>
                  </a:lnTo>
                  <a:lnTo>
                    <a:pt x="53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7"/>
            <p:cNvSpPr/>
            <p:nvPr/>
          </p:nvSpPr>
          <p:spPr>
            <a:xfrm>
              <a:off x="1507025" y="3924125"/>
              <a:ext cx="163125" cy="94375"/>
            </a:xfrm>
            <a:custGeom>
              <a:avLst/>
              <a:gdLst/>
              <a:ahLst/>
              <a:cxnLst/>
              <a:rect l="l" t="t" r="r" b="b"/>
              <a:pathLst>
                <a:path w="6525" h="3775" extrusionOk="0">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7"/>
            <p:cNvSpPr/>
            <p:nvPr/>
          </p:nvSpPr>
          <p:spPr>
            <a:xfrm>
              <a:off x="1644550" y="3914900"/>
              <a:ext cx="136625" cy="54200"/>
            </a:xfrm>
            <a:custGeom>
              <a:avLst/>
              <a:gdLst/>
              <a:ahLst/>
              <a:cxnLst/>
              <a:rect l="l" t="t" r="r" b="b"/>
              <a:pathLst>
                <a:path w="5465" h="2168" extrusionOk="0">
                  <a:moveTo>
                    <a:pt x="5251" y="0"/>
                  </a:moveTo>
                  <a:lnTo>
                    <a:pt x="0" y="1251"/>
                  </a:lnTo>
                  <a:lnTo>
                    <a:pt x="214" y="2167"/>
                  </a:lnTo>
                  <a:lnTo>
                    <a:pt x="5465" y="917"/>
                  </a:lnTo>
                  <a:lnTo>
                    <a:pt x="52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7"/>
            <p:cNvSpPr/>
            <p:nvPr/>
          </p:nvSpPr>
          <p:spPr>
            <a:xfrm>
              <a:off x="1654075" y="3885425"/>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7"/>
            <p:cNvSpPr/>
            <p:nvPr/>
          </p:nvSpPr>
          <p:spPr>
            <a:xfrm>
              <a:off x="1678175" y="3873525"/>
              <a:ext cx="64900" cy="137825"/>
            </a:xfrm>
            <a:custGeom>
              <a:avLst/>
              <a:gdLst/>
              <a:ahLst/>
              <a:cxnLst/>
              <a:rect l="l" t="t" r="r" b="b"/>
              <a:pathLst>
                <a:path w="2596" h="5513" extrusionOk="0">
                  <a:moveTo>
                    <a:pt x="1703" y="0"/>
                  </a:moveTo>
                  <a:lnTo>
                    <a:pt x="0" y="5227"/>
                  </a:lnTo>
                  <a:lnTo>
                    <a:pt x="893" y="5513"/>
                  </a:lnTo>
                  <a:lnTo>
                    <a:pt x="2596" y="298"/>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7"/>
            <p:cNvSpPr/>
            <p:nvPr/>
          </p:nvSpPr>
          <p:spPr>
            <a:xfrm>
              <a:off x="1389450" y="3951800"/>
              <a:ext cx="163125" cy="94675"/>
            </a:xfrm>
            <a:custGeom>
              <a:avLst/>
              <a:gdLst/>
              <a:ahLst/>
              <a:cxnLst/>
              <a:rect l="l" t="t" r="r" b="b"/>
              <a:pathLst>
                <a:path w="6525" h="3787" extrusionOk="0">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7"/>
            <p:cNvSpPr/>
            <p:nvPr/>
          </p:nvSpPr>
          <p:spPr>
            <a:xfrm>
              <a:off x="1277825" y="4001800"/>
              <a:ext cx="136950" cy="53900"/>
            </a:xfrm>
            <a:custGeom>
              <a:avLst/>
              <a:gdLst/>
              <a:ahLst/>
              <a:cxnLst/>
              <a:rect l="l" t="t" r="r" b="b"/>
              <a:pathLst>
                <a:path w="5478" h="2156" extrusionOk="0">
                  <a:moveTo>
                    <a:pt x="5251" y="1"/>
                  </a:moveTo>
                  <a:lnTo>
                    <a:pt x="1" y="1251"/>
                  </a:lnTo>
                  <a:lnTo>
                    <a:pt x="215" y="2156"/>
                  </a:lnTo>
                  <a:lnTo>
                    <a:pt x="5477" y="918"/>
                  </a:lnTo>
                  <a:lnTo>
                    <a:pt x="52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7"/>
            <p:cNvSpPr/>
            <p:nvPr/>
          </p:nvSpPr>
          <p:spPr>
            <a:xfrm>
              <a:off x="1291825" y="3971450"/>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7"/>
            <p:cNvSpPr/>
            <p:nvPr/>
          </p:nvSpPr>
          <p:spPr>
            <a:xfrm>
              <a:off x="1316225" y="3959550"/>
              <a:ext cx="64900" cy="137825"/>
            </a:xfrm>
            <a:custGeom>
              <a:avLst/>
              <a:gdLst/>
              <a:ahLst/>
              <a:cxnLst/>
              <a:rect l="l" t="t" r="r" b="b"/>
              <a:pathLst>
                <a:path w="2596" h="5513" extrusionOk="0">
                  <a:moveTo>
                    <a:pt x="1703" y="0"/>
                  </a:moveTo>
                  <a:lnTo>
                    <a:pt x="0" y="5215"/>
                  </a:lnTo>
                  <a:lnTo>
                    <a:pt x="893" y="5513"/>
                  </a:lnTo>
                  <a:lnTo>
                    <a:pt x="2596" y="286"/>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7"/>
            <p:cNvSpPr/>
            <p:nvPr/>
          </p:nvSpPr>
          <p:spPr>
            <a:xfrm>
              <a:off x="1138525" y="4264650"/>
              <a:ext cx="89025" cy="153600"/>
            </a:xfrm>
            <a:custGeom>
              <a:avLst/>
              <a:gdLst/>
              <a:ahLst/>
              <a:cxnLst/>
              <a:rect l="l" t="t" r="r" b="b"/>
              <a:pathLst>
                <a:path w="3561" h="6144" extrusionOk="0">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7"/>
            <p:cNvSpPr/>
            <p:nvPr/>
          </p:nvSpPr>
          <p:spPr>
            <a:xfrm>
              <a:off x="1196575" y="4157475"/>
              <a:ext cx="75925" cy="133100"/>
            </a:xfrm>
            <a:custGeom>
              <a:avLst/>
              <a:gdLst/>
              <a:ahLst/>
              <a:cxnLst/>
              <a:rect l="l" t="t" r="r" b="b"/>
              <a:pathLst>
                <a:path w="3037" h="5324" extrusionOk="0">
                  <a:moveTo>
                    <a:pt x="2179" y="1"/>
                  </a:moveTo>
                  <a:lnTo>
                    <a:pt x="0" y="4942"/>
                  </a:lnTo>
                  <a:lnTo>
                    <a:pt x="857" y="5323"/>
                  </a:lnTo>
                  <a:lnTo>
                    <a:pt x="3036" y="382"/>
                  </a:lnTo>
                  <a:lnTo>
                    <a:pt x="21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7"/>
            <p:cNvSpPr/>
            <p:nvPr/>
          </p:nvSpPr>
          <p:spPr>
            <a:xfrm>
              <a:off x="1163825" y="4205700"/>
              <a:ext cx="139325" cy="41400"/>
            </a:xfrm>
            <a:custGeom>
              <a:avLst/>
              <a:gdLst/>
              <a:ahLst/>
              <a:cxnLst/>
              <a:rect l="l" t="t" r="r" b="b"/>
              <a:pathLst>
                <a:path w="5573" h="1656" extrusionOk="0">
                  <a:moveTo>
                    <a:pt x="5454" y="1"/>
                  </a:moveTo>
                  <a:lnTo>
                    <a:pt x="0" y="727"/>
                  </a:lnTo>
                  <a:lnTo>
                    <a:pt x="131" y="1656"/>
                  </a:lnTo>
                  <a:lnTo>
                    <a:pt x="5573" y="929"/>
                  </a:lnTo>
                  <a:lnTo>
                    <a:pt x="54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7"/>
            <p:cNvSpPr/>
            <p:nvPr/>
          </p:nvSpPr>
          <p:spPr>
            <a:xfrm>
              <a:off x="1184650" y="4163450"/>
              <a:ext cx="97675" cy="125925"/>
            </a:xfrm>
            <a:custGeom>
              <a:avLst/>
              <a:gdLst/>
              <a:ahLst/>
              <a:cxnLst/>
              <a:rect l="l" t="t" r="r" b="b"/>
              <a:pathLst>
                <a:path w="3907" h="5037" extrusionOk="0">
                  <a:moveTo>
                    <a:pt x="763" y="0"/>
                  </a:moveTo>
                  <a:lnTo>
                    <a:pt x="1" y="536"/>
                  </a:lnTo>
                  <a:lnTo>
                    <a:pt x="3144" y="5036"/>
                  </a:lnTo>
                  <a:lnTo>
                    <a:pt x="3906" y="4501"/>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7"/>
            <p:cNvSpPr/>
            <p:nvPr/>
          </p:nvSpPr>
          <p:spPr>
            <a:xfrm>
              <a:off x="1090000" y="4375375"/>
              <a:ext cx="88725" cy="153300"/>
            </a:xfrm>
            <a:custGeom>
              <a:avLst/>
              <a:gdLst/>
              <a:ahLst/>
              <a:cxnLst/>
              <a:rect l="l" t="t" r="r" b="b"/>
              <a:pathLst>
                <a:path w="3549" h="6132" extrusionOk="0">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7"/>
            <p:cNvSpPr/>
            <p:nvPr/>
          </p:nvSpPr>
          <p:spPr>
            <a:xfrm>
              <a:off x="1045050" y="4502475"/>
              <a:ext cx="75925" cy="133075"/>
            </a:xfrm>
            <a:custGeom>
              <a:avLst/>
              <a:gdLst/>
              <a:ahLst/>
              <a:cxnLst/>
              <a:rect l="l" t="t" r="r" b="b"/>
              <a:pathLst>
                <a:path w="3037" h="5323" extrusionOk="0">
                  <a:moveTo>
                    <a:pt x="2168" y="0"/>
                  </a:moveTo>
                  <a:lnTo>
                    <a:pt x="1" y="4941"/>
                  </a:lnTo>
                  <a:lnTo>
                    <a:pt x="858" y="5322"/>
                  </a:lnTo>
                  <a:lnTo>
                    <a:pt x="3037" y="369"/>
                  </a:lnTo>
                  <a:lnTo>
                    <a:pt x="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7"/>
            <p:cNvSpPr/>
            <p:nvPr/>
          </p:nvSpPr>
          <p:spPr>
            <a:xfrm>
              <a:off x="1014100" y="4546225"/>
              <a:ext cx="139325" cy="41700"/>
            </a:xfrm>
            <a:custGeom>
              <a:avLst/>
              <a:gdLst/>
              <a:ahLst/>
              <a:cxnLst/>
              <a:rect l="l" t="t" r="r" b="b"/>
              <a:pathLst>
                <a:path w="5573" h="1668" extrusionOk="0">
                  <a:moveTo>
                    <a:pt x="5454" y="0"/>
                  </a:moveTo>
                  <a:lnTo>
                    <a:pt x="1" y="727"/>
                  </a:lnTo>
                  <a:lnTo>
                    <a:pt x="132" y="1667"/>
                  </a:lnTo>
                  <a:lnTo>
                    <a:pt x="5573" y="929"/>
                  </a:lnTo>
                  <a:lnTo>
                    <a:pt x="54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7"/>
            <p:cNvSpPr/>
            <p:nvPr/>
          </p:nvSpPr>
          <p:spPr>
            <a:xfrm>
              <a:off x="1034950" y="4503950"/>
              <a:ext cx="97650" cy="126250"/>
            </a:xfrm>
            <a:custGeom>
              <a:avLst/>
              <a:gdLst/>
              <a:ahLst/>
              <a:cxnLst/>
              <a:rect l="l" t="t" r="r" b="b"/>
              <a:pathLst>
                <a:path w="3906" h="5050" extrusionOk="0">
                  <a:moveTo>
                    <a:pt x="762" y="1"/>
                  </a:moveTo>
                  <a:lnTo>
                    <a:pt x="0" y="537"/>
                  </a:lnTo>
                  <a:lnTo>
                    <a:pt x="3143" y="5049"/>
                  </a:lnTo>
                  <a:lnTo>
                    <a:pt x="3905" y="4513"/>
                  </a:lnTo>
                  <a:lnTo>
                    <a:pt x="7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7"/>
            <p:cNvSpPr/>
            <p:nvPr/>
          </p:nvSpPr>
          <p:spPr>
            <a:xfrm>
              <a:off x="1073325" y="4280425"/>
              <a:ext cx="99150" cy="135150"/>
            </a:xfrm>
            <a:custGeom>
              <a:avLst/>
              <a:gdLst/>
              <a:ahLst/>
              <a:cxnLst/>
              <a:rect l="l" t="t" r="r" b="b"/>
              <a:pathLst>
                <a:path w="3966" h="5406" extrusionOk="0">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7"/>
            <p:cNvSpPr/>
            <p:nvPr/>
          </p:nvSpPr>
          <p:spPr>
            <a:xfrm>
              <a:off x="997725" y="4183375"/>
              <a:ext cx="98850" cy="122975"/>
            </a:xfrm>
            <a:custGeom>
              <a:avLst/>
              <a:gdLst/>
              <a:ahLst/>
              <a:cxnLst/>
              <a:rect l="l" t="t" r="r" b="b"/>
              <a:pathLst>
                <a:path w="3954" h="4919" extrusionOk="0">
                  <a:moveTo>
                    <a:pt x="763" y="1"/>
                  </a:moveTo>
                  <a:lnTo>
                    <a:pt x="1" y="560"/>
                  </a:lnTo>
                  <a:lnTo>
                    <a:pt x="3204" y="4918"/>
                  </a:lnTo>
                  <a:lnTo>
                    <a:pt x="3954" y="4358"/>
                  </a:lnTo>
                  <a:lnTo>
                    <a:pt x="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7"/>
            <p:cNvSpPr/>
            <p:nvPr/>
          </p:nvSpPr>
          <p:spPr>
            <a:xfrm>
              <a:off x="1011725" y="4178925"/>
              <a:ext cx="73850" cy="136050"/>
            </a:xfrm>
            <a:custGeom>
              <a:avLst/>
              <a:gdLst/>
              <a:ahLst/>
              <a:cxnLst/>
              <a:rect l="l" t="t" r="r" b="b"/>
              <a:pathLst>
                <a:path w="2954" h="5442" extrusionOk="0">
                  <a:moveTo>
                    <a:pt x="2084" y="0"/>
                  </a:moveTo>
                  <a:lnTo>
                    <a:pt x="0" y="5084"/>
                  </a:lnTo>
                  <a:lnTo>
                    <a:pt x="870" y="5441"/>
                  </a:lnTo>
                  <a:lnTo>
                    <a:pt x="2953" y="357"/>
                  </a:lnTo>
                  <a:lnTo>
                    <a:pt x="20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7"/>
            <p:cNvSpPr/>
            <p:nvPr/>
          </p:nvSpPr>
          <p:spPr>
            <a:xfrm>
              <a:off x="978975" y="4229225"/>
              <a:ext cx="139025" cy="35150"/>
            </a:xfrm>
            <a:custGeom>
              <a:avLst/>
              <a:gdLst/>
              <a:ahLst/>
              <a:cxnLst/>
              <a:rect l="l" t="t" r="r" b="b"/>
              <a:pathLst>
                <a:path w="5561" h="1406" extrusionOk="0">
                  <a:moveTo>
                    <a:pt x="5478" y="0"/>
                  </a:moveTo>
                  <a:lnTo>
                    <a:pt x="1" y="465"/>
                  </a:lnTo>
                  <a:lnTo>
                    <a:pt x="84" y="1405"/>
                  </a:lnTo>
                  <a:lnTo>
                    <a:pt x="5561" y="929"/>
                  </a:lnTo>
                  <a:lnTo>
                    <a:pt x="54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7"/>
            <p:cNvSpPr/>
            <p:nvPr/>
          </p:nvSpPr>
          <p:spPr>
            <a:xfrm>
              <a:off x="1144775" y="4378050"/>
              <a:ext cx="99150" cy="134850"/>
            </a:xfrm>
            <a:custGeom>
              <a:avLst/>
              <a:gdLst/>
              <a:ahLst/>
              <a:cxnLst/>
              <a:rect l="l" t="t" r="r" b="b"/>
              <a:pathLst>
                <a:path w="3966" h="5394" extrusionOk="0">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7"/>
            <p:cNvSpPr/>
            <p:nvPr/>
          </p:nvSpPr>
          <p:spPr>
            <a:xfrm>
              <a:off x="1220675" y="4487300"/>
              <a:ext cx="98850" cy="122650"/>
            </a:xfrm>
            <a:custGeom>
              <a:avLst/>
              <a:gdLst/>
              <a:ahLst/>
              <a:cxnLst/>
              <a:rect l="l" t="t" r="r" b="b"/>
              <a:pathLst>
                <a:path w="3954" h="4906" extrusionOk="0">
                  <a:moveTo>
                    <a:pt x="763" y="0"/>
                  </a:moveTo>
                  <a:lnTo>
                    <a:pt x="1" y="548"/>
                  </a:lnTo>
                  <a:lnTo>
                    <a:pt x="3191" y="4905"/>
                  </a:lnTo>
                  <a:lnTo>
                    <a:pt x="3953" y="4358"/>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7"/>
            <p:cNvSpPr/>
            <p:nvPr/>
          </p:nvSpPr>
          <p:spPr>
            <a:xfrm>
              <a:off x="1231700" y="4478950"/>
              <a:ext cx="74125" cy="136050"/>
            </a:xfrm>
            <a:custGeom>
              <a:avLst/>
              <a:gdLst/>
              <a:ahLst/>
              <a:cxnLst/>
              <a:rect l="l" t="t" r="r" b="b"/>
              <a:pathLst>
                <a:path w="2965" h="5442" extrusionOk="0">
                  <a:moveTo>
                    <a:pt x="2096" y="1"/>
                  </a:moveTo>
                  <a:lnTo>
                    <a:pt x="0" y="5085"/>
                  </a:lnTo>
                  <a:lnTo>
                    <a:pt x="869" y="5442"/>
                  </a:lnTo>
                  <a:lnTo>
                    <a:pt x="2965" y="358"/>
                  </a:lnTo>
                  <a:lnTo>
                    <a:pt x="20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7"/>
            <p:cNvSpPr/>
            <p:nvPr/>
          </p:nvSpPr>
          <p:spPr>
            <a:xfrm>
              <a:off x="1199250" y="4529250"/>
              <a:ext cx="139025" cy="35150"/>
            </a:xfrm>
            <a:custGeom>
              <a:avLst/>
              <a:gdLst/>
              <a:ahLst/>
              <a:cxnLst/>
              <a:rect l="l" t="t" r="r" b="b"/>
              <a:pathLst>
                <a:path w="5561" h="1406" extrusionOk="0">
                  <a:moveTo>
                    <a:pt x="5477" y="1"/>
                  </a:moveTo>
                  <a:lnTo>
                    <a:pt x="0" y="465"/>
                  </a:lnTo>
                  <a:lnTo>
                    <a:pt x="84" y="1406"/>
                  </a:lnTo>
                  <a:lnTo>
                    <a:pt x="5561" y="930"/>
                  </a:lnTo>
                  <a:lnTo>
                    <a:pt x="54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7"/>
            <p:cNvSpPr/>
            <p:nvPr/>
          </p:nvSpPr>
          <p:spPr>
            <a:xfrm>
              <a:off x="1135550" y="4341725"/>
              <a:ext cx="166700" cy="96775"/>
            </a:xfrm>
            <a:custGeom>
              <a:avLst/>
              <a:gdLst/>
              <a:ahLst/>
              <a:cxnLst/>
              <a:rect l="l" t="t" r="r" b="b"/>
              <a:pathLst>
                <a:path w="6668" h="3871" extrusionOk="0">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7"/>
            <p:cNvSpPr/>
            <p:nvPr/>
          </p:nvSpPr>
          <p:spPr>
            <a:xfrm>
              <a:off x="1277525" y="4356925"/>
              <a:ext cx="136950" cy="38125"/>
            </a:xfrm>
            <a:custGeom>
              <a:avLst/>
              <a:gdLst/>
              <a:ahLst/>
              <a:cxnLst/>
              <a:rect l="l" t="t" r="r" b="b"/>
              <a:pathLst>
                <a:path w="5478" h="1525" extrusionOk="0">
                  <a:moveTo>
                    <a:pt x="5370" y="0"/>
                  </a:moveTo>
                  <a:lnTo>
                    <a:pt x="1" y="595"/>
                  </a:lnTo>
                  <a:lnTo>
                    <a:pt x="108" y="1524"/>
                  </a:lnTo>
                  <a:lnTo>
                    <a:pt x="5478" y="941"/>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7"/>
            <p:cNvSpPr/>
            <p:nvPr/>
          </p:nvSpPr>
          <p:spPr>
            <a:xfrm>
              <a:off x="1292400" y="4314950"/>
              <a:ext cx="102425" cy="123250"/>
            </a:xfrm>
            <a:custGeom>
              <a:avLst/>
              <a:gdLst/>
              <a:ahLst/>
              <a:cxnLst/>
              <a:rect l="l" t="t" r="r" b="b"/>
              <a:pathLst>
                <a:path w="4097" h="4930" extrusionOk="0">
                  <a:moveTo>
                    <a:pt x="739" y="0"/>
                  </a:moveTo>
                  <a:lnTo>
                    <a:pt x="1" y="572"/>
                  </a:lnTo>
                  <a:lnTo>
                    <a:pt x="3347" y="4930"/>
                  </a:lnTo>
                  <a:lnTo>
                    <a:pt x="4097" y="4346"/>
                  </a:lnTo>
                  <a:lnTo>
                    <a:pt x="7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7"/>
            <p:cNvSpPr/>
            <p:nvPr/>
          </p:nvSpPr>
          <p:spPr>
            <a:xfrm>
              <a:off x="1303725" y="4309000"/>
              <a:ext cx="79800" cy="134550"/>
            </a:xfrm>
            <a:custGeom>
              <a:avLst/>
              <a:gdLst/>
              <a:ahLst/>
              <a:cxnLst/>
              <a:rect l="l" t="t" r="r" b="b"/>
              <a:pathLst>
                <a:path w="3192" h="5382" extrusionOk="0">
                  <a:moveTo>
                    <a:pt x="2334" y="0"/>
                  </a:moveTo>
                  <a:lnTo>
                    <a:pt x="0" y="4977"/>
                  </a:lnTo>
                  <a:lnTo>
                    <a:pt x="858" y="5382"/>
                  </a:lnTo>
                  <a:lnTo>
                    <a:pt x="3191" y="405"/>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7"/>
            <p:cNvSpPr/>
            <p:nvPr/>
          </p:nvSpPr>
          <p:spPr>
            <a:xfrm>
              <a:off x="1015300" y="4355125"/>
              <a:ext cx="166700" cy="96475"/>
            </a:xfrm>
            <a:custGeom>
              <a:avLst/>
              <a:gdLst/>
              <a:ahLst/>
              <a:cxnLst/>
              <a:rect l="l" t="t" r="r" b="b"/>
              <a:pathLst>
                <a:path w="6668" h="3859" extrusionOk="0">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7"/>
            <p:cNvSpPr/>
            <p:nvPr/>
          </p:nvSpPr>
          <p:spPr>
            <a:xfrm>
              <a:off x="903075" y="4398300"/>
              <a:ext cx="136950" cy="38125"/>
            </a:xfrm>
            <a:custGeom>
              <a:avLst/>
              <a:gdLst/>
              <a:ahLst/>
              <a:cxnLst/>
              <a:rect l="l" t="t" r="r" b="b"/>
              <a:pathLst>
                <a:path w="5478" h="1525" extrusionOk="0">
                  <a:moveTo>
                    <a:pt x="5370" y="0"/>
                  </a:moveTo>
                  <a:lnTo>
                    <a:pt x="1" y="583"/>
                  </a:lnTo>
                  <a:lnTo>
                    <a:pt x="108" y="1524"/>
                  </a:lnTo>
                  <a:lnTo>
                    <a:pt x="5477" y="929"/>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7"/>
            <p:cNvSpPr/>
            <p:nvPr/>
          </p:nvSpPr>
          <p:spPr>
            <a:xfrm>
              <a:off x="922425" y="4355425"/>
              <a:ext cx="102425" cy="123250"/>
            </a:xfrm>
            <a:custGeom>
              <a:avLst/>
              <a:gdLst/>
              <a:ahLst/>
              <a:cxnLst/>
              <a:rect l="l" t="t" r="r" b="b"/>
              <a:pathLst>
                <a:path w="4097" h="4930" extrusionOk="0">
                  <a:moveTo>
                    <a:pt x="739" y="1"/>
                  </a:moveTo>
                  <a:lnTo>
                    <a:pt x="0" y="584"/>
                  </a:lnTo>
                  <a:lnTo>
                    <a:pt x="3358" y="4930"/>
                  </a:lnTo>
                  <a:lnTo>
                    <a:pt x="4096" y="4358"/>
                  </a:lnTo>
                  <a:lnTo>
                    <a:pt x="7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7"/>
            <p:cNvSpPr/>
            <p:nvPr/>
          </p:nvSpPr>
          <p:spPr>
            <a:xfrm>
              <a:off x="934025" y="4349775"/>
              <a:ext cx="79500" cy="134275"/>
            </a:xfrm>
            <a:custGeom>
              <a:avLst/>
              <a:gdLst/>
              <a:ahLst/>
              <a:cxnLst/>
              <a:rect l="l" t="t" r="r" b="b"/>
              <a:pathLst>
                <a:path w="3180" h="5371" extrusionOk="0">
                  <a:moveTo>
                    <a:pt x="2334" y="0"/>
                  </a:moveTo>
                  <a:lnTo>
                    <a:pt x="1" y="4977"/>
                  </a:lnTo>
                  <a:lnTo>
                    <a:pt x="846" y="5370"/>
                  </a:lnTo>
                  <a:lnTo>
                    <a:pt x="3180" y="393"/>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17"/>
          <p:cNvGrpSpPr/>
          <p:nvPr/>
        </p:nvGrpSpPr>
        <p:grpSpPr>
          <a:xfrm rot="10800000">
            <a:off x="82239" y="-127673"/>
            <a:ext cx="539462" cy="572710"/>
            <a:chOff x="742350" y="3532700"/>
            <a:chExt cx="1038825" cy="1102850"/>
          </a:xfrm>
        </p:grpSpPr>
        <p:sp>
          <p:nvSpPr>
            <p:cNvPr id="1596" name="Google Shape;1596;p17"/>
            <p:cNvSpPr/>
            <p:nvPr/>
          </p:nvSpPr>
          <p:spPr>
            <a:xfrm>
              <a:off x="921525" y="3644325"/>
              <a:ext cx="97075" cy="167900"/>
            </a:xfrm>
            <a:custGeom>
              <a:avLst/>
              <a:gdLst/>
              <a:ahLst/>
              <a:cxnLst/>
              <a:rect l="l" t="t" r="r" b="b"/>
              <a:pathLst>
                <a:path w="3883" h="6716" extrusionOk="0">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7"/>
            <p:cNvSpPr/>
            <p:nvPr/>
          </p:nvSpPr>
          <p:spPr>
            <a:xfrm>
              <a:off x="958450" y="3532700"/>
              <a:ext cx="23525" cy="134875"/>
            </a:xfrm>
            <a:custGeom>
              <a:avLst/>
              <a:gdLst/>
              <a:ahLst/>
              <a:cxnLst/>
              <a:rect l="l" t="t" r="r" b="b"/>
              <a:pathLst>
                <a:path w="941" h="5395" extrusionOk="0">
                  <a:moveTo>
                    <a:pt x="0" y="1"/>
                  </a:moveTo>
                  <a:lnTo>
                    <a:pt x="0" y="5394"/>
                  </a:lnTo>
                  <a:lnTo>
                    <a:pt x="941" y="5394"/>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7"/>
            <p:cNvSpPr/>
            <p:nvPr/>
          </p:nvSpPr>
          <p:spPr>
            <a:xfrm>
              <a:off x="905450" y="3556525"/>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7"/>
            <p:cNvSpPr/>
            <p:nvPr/>
          </p:nvSpPr>
          <p:spPr>
            <a:xfrm>
              <a:off x="905450" y="3556525"/>
              <a:ext cx="129525" cy="91700"/>
            </a:xfrm>
            <a:custGeom>
              <a:avLst/>
              <a:gdLst/>
              <a:ahLst/>
              <a:cxnLst/>
              <a:rect l="l" t="t" r="r" b="b"/>
              <a:pathLst>
                <a:path w="5181" h="3668" extrusionOk="0">
                  <a:moveTo>
                    <a:pt x="489" y="0"/>
                  </a:moveTo>
                  <a:lnTo>
                    <a:pt x="1" y="810"/>
                  </a:lnTo>
                  <a:lnTo>
                    <a:pt x="4692" y="3667"/>
                  </a:lnTo>
                  <a:lnTo>
                    <a:pt x="5180" y="2870"/>
                  </a:lnTo>
                  <a:lnTo>
                    <a:pt x="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7"/>
            <p:cNvSpPr/>
            <p:nvPr/>
          </p:nvSpPr>
          <p:spPr>
            <a:xfrm>
              <a:off x="921525" y="3765175"/>
              <a:ext cx="97075" cy="167600"/>
            </a:xfrm>
            <a:custGeom>
              <a:avLst/>
              <a:gdLst/>
              <a:ahLst/>
              <a:cxnLst/>
              <a:rect l="l" t="t" r="r" b="b"/>
              <a:pathLst>
                <a:path w="3883" h="6704" extrusionOk="0">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7"/>
            <p:cNvSpPr/>
            <p:nvPr/>
          </p:nvSpPr>
          <p:spPr>
            <a:xfrm>
              <a:off x="958450" y="3909250"/>
              <a:ext cx="23525" cy="135150"/>
            </a:xfrm>
            <a:custGeom>
              <a:avLst/>
              <a:gdLst/>
              <a:ahLst/>
              <a:cxnLst/>
              <a:rect l="l" t="t" r="r" b="b"/>
              <a:pathLst>
                <a:path w="941" h="5406" extrusionOk="0">
                  <a:moveTo>
                    <a:pt x="0" y="0"/>
                  </a:moveTo>
                  <a:lnTo>
                    <a:pt x="0" y="5406"/>
                  </a:lnTo>
                  <a:lnTo>
                    <a:pt x="941" y="5406"/>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7"/>
            <p:cNvSpPr/>
            <p:nvPr/>
          </p:nvSpPr>
          <p:spPr>
            <a:xfrm>
              <a:off x="905450" y="3928600"/>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7"/>
            <p:cNvSpPr/>
            <p:nvPr/>
          </p:nvSpPr>
          <p:spPr>
            <a:xfrm>
              <a:off x="905150" y="3928600"/>
              <a:ext cx="129825" cy="91700"/>
            </a:xfrm>
            <a:custGeom>
              <a:avLst/>
              <a:gdLst/>
              <a:ahLst/>
              <a:cxnLst/>
              <a:rect l="l" t="t" r="r" b="b"/>
              <a:pathLst>
                <a:path w="5193" h="3668" extrusionOk="0">
                  <a:moveTo>
                    <a:pt x="501" y="0"/>
                  </a:moveTo>
                  <a:lnTo>
                    <a:pt x="1" y="810"/>
                  </a:lnTo>
                  <a:lnTo>
                    <a:pt x="4692" y="3667"/>
                  </a:lnTo>
                  <a:lnTo>
                    <a:pt x="5192" y="2869"/>
                  </a:lnTo>
                  <a:lnTo>
                    <a:pt x="5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7"/>
            <p:cNvSpPr/>
            <p:nvPr/>
          </p:nvSpPr>
          <p:spPr>
            <a:xfrm>
              <a:off x="845025" y="3716350"/>
              <a:ext cx="145300" cy="83975"/>
            </a:xfrm>
            <a:custGeom>
              <a:avLst/>
              <a:gdLst/>
              <a:ahLst/>
              <a:cxnLst/>
              <a:rect l="l" t="t" r="r" b="b"/>
              <a:pathLst>
                <a:path w="5812" h="3359" extrusionOk="0">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7"/>
            <p:cNvSpPr/>
            <p:nvPr/>
          </p:nvSpPr>
          <p:spPr>
            <a:xfrm>
              <a:off x="742650" y="3650575"/>
              <a:ext cx="128600" cy="87825"/>
            </a:xfrm>
            <a:custGeom>
              <a:avLst/>
              <a:gdLst/>
              <a:ahLst/>
              <a:cxnLst/>
              <a:rect l="l" t="t" r="r" b="b"/>
              <a:pathLst>
                <a:path w="5144" h="3513" extrusionOk="0">
                  <a:moveTo>
                    <a:pt x="464" y="1"/>
                  </a:moveTo>
                  <a:lnTo>
                    <a:pt x="0" y="810"/>
                  </a:lnTo>
                  <a:lnTo>
                    <a:pt x="4679" y="3513"/>
                  </a:lnTo>
                  <a:lnTo>
                    <a:pt x="5144" y="2691"/>
                  </a:lnTo>
                  <a:lnTo>
                    <a:pt x="4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7"/>
            <p:cNvSpPr/>
            <p:nvPr/>
          </p:nvSpPr>
          <p:spPr>
            <a:xfrm>
              <a:off x="795625" y="3626475"/>
              <a:ext cx="26800" cy="137825"/>
            </a:xfrm>
            <a:custGeom>
              <a:avLst/>
              <a:gdLst/>
              <a:ahLst/>
              <a:cxnLst/>
              <a:rect l="l" t="t" r="r" b="b"/>
              <a:pathLst>
                <a:path w="1072" h="5513" extrusionOk="0">
                  <a:moveTo>
                    <a:pt x="941" y="0"/>
                  </a:moveTo>
                  <a:lnTo>
                    <a:pt x="0" y="24"/>
                  </a:lnTo>
                  <a:lnTo>
                    <a:pt x="131" y="5513"/>
                  </a:lnTo>
                  <a:lnTo>
                    <a:pt x="1072" y="5501"/>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7"/>
            <p:cNvSpPr/>
            <p:nvPr/>
          </p:nvSpPr>
          <p:spPr>
            <a:xfrm>
              <a:off x="743225" y="3652075"/>
              <a:ext cx="131900" cy="86625"/>
            </a:xfrm>
            <a:custGeom>
              <a:avLst/>
              <a:gdLst/>
              <a:ahLst/>
              <a:cxnLst/>
              <a:rect l="l" t="t" r="r" b="b"/>
              <a:pathLst>
                <a:path w="5276" h="3465" extrusionOk="0">
                  <a:moveTo>
                    <a:pt x="4823" y="0"/>
                  </a:moveTo>
                  <a:lnTo>
                    <a:pt x="1" y="2631"/>
                  </a:lnTo>
                  <a:lnTo>
                    <a:pt x="453" y="3465"/>
                  </a:lnTo>
                  <a:lnTo>
                    <a:pt x="5275" y="822"/>
                  </a:lnTo>
                  <a:lnTo>
                    <a:pt x="48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7"/>
            <p:cNvSpPr/>
            <p:nvPr/>
          </p:nvSpPr>
          <p:spPr>
            <a:xfrm>
              <a:off x="949800" y="3776775"/>
              <a:ext cx="145000" cy="83975"/>
            </a:xfrm>
            <a:custGeom>
              <a:avLst/>
              <a:gdLst/>
              <a:ahLst/>
              <a:cxnLst/>
              <a:rect l="l" t="t" r="r" b="b"/>
              <a:pathLst>
                <a:path w="5800" h="3359" extrusionOk="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7"/>
            <p:cNvSpPr/>
            <p:nvPr/>
          </p:nvSpPr>
          <p:spPr>
            <a:xfrm>
              <a:off x="1068875" y="3838700"/>
              <a:ext cx="128600" cy="87825"/>
            </a:xfrm>
            <a:custGeom>
              <a:avLst/>
              <a:gdLst/>
              <a:ahLst/>
              <a:cxnLst/>
              <a:rect l="l" t="t" r="r" b="b"/>
              <a:pathLst>
                <a:path w="5144" h="3513" extrusionOk="0">
                  <a:moveTo>
                    <a:pt x="477" y="0"/>
                  </a:moveTo>
                  <a:lnTo>
                    <a:pt x="0" y="810"/>
                  </a:lnTo>
                  <a:lnTo>
                    <a:pt x="4680" y="3513"/>
                  </a:lnTo>
                  <a:lnTo>
                    <a:pt x="5144" y="2703"/>
                  </a:lnTo>
                  <a:lnTo>
                    <a:pt x="4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7"/>
            <p:cNvSpPr/>
            <p:nvPr/>
          </p:nvSpPr>
          <p:spPr>
            <a:xfrm>
              <a:off x="1117975" y="3812500"/>
              <a:ext cx="26825" cy="137850"/>
            </a:xfrm>
            <a:custGeom>
              <a:avLst/>
              <a:gdLst/>
              <a:ahLst/>
              <a:cxnLst/>
              <a:rect l="l" t="t" r="r" b="b"/>
              <a:pathLst>
                <a:path w="1073" h="5514" extrusionOk="0">
                  <a:moveTo>
                    <a:pt x="941" y="1"/>
                  </a:moveTo>
                  <a:lnTo>
                    <a:pt x="1" y="24"/>
                  </a:lnTo>
                  <a:lnTo>
                    <a:pt x="132" y="5513"/>
                  </a:lnTo>
                  <a:lnTo>
                    <a:pt x="1072" y="5489"/>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7"/>
            <p:cNvSpPr/>
            <p:nvPr/>
          </p:nvSpPr>
          <p:spPr>
            <a:xfrm>
              <a:off x="1065300" y="3838100"/>
              <a:ext cx="131875" cy="86650"/>
            </a:xfrm>
            <a:custGeom>
              <a:avLst/>
              <a:gdLst/>
              <a:ahLst/>
              <a:cxnLst/>
              <a:rect l="l" t="t" r="r" b="b"/>
              <a:pathLst>
                <a:path w="5275" h="3466" extrusionOk="0">
                  <a:moveTo>
                    <a:pt x="4834" y="1"/>
                  </a:moveTo>
                  <a:lnTo>
                    <a:pt x="0" y="2632"/>
                  </a:lnTo>
                  <a:lnTo>
                    <a:pt x="453" y="3465"/>
                  </a:lnTo>
                  <a:lnTo>
                    <a:pt x="5275" y="822"/>
                  </a:lnTo>
                  <a:lnTo>
                    <a:pt x="4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7"/>
            <p:cNvSpPr/>
            <p:nvPr/>
          </p:nvSpPr>
          <p:spPr>
            <a:xfrm>
              <a:off x="950100" y="3716350"/>
              <a:ext cx="145000" cy="83975"/>
            </a:xfrm>
            <a:custGeom>
              <a:avLst/>
              <a:gdLst/>
              <a:ahLst/>
              <a:cxnLst/>
              <a:rect l="l" t="t" r="r" b="b"/>
              <a:pathLst>
                <a:path w="5800" h="3359" extrusionOk="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7"/>
            <p:cNvSpPr/>
            <p:nvPr/>
          </p:nvSpPr>
          <p:spPr>
            <a:xfrm>
              <a:off x="1068575" y="3650575"/>
              <a:ext cx="128900" cy="87825"/>
            </a:xfrm>
            <a:custGeom>
              <a:avLst/>
              <a:gdLst/>
              <a:ahLst/>
              <a:cxnLst/>
              <a:rect l="l" t="t" r="r" b="b"/>
              <a:pathLst>
                <a:path w="5156" h="3513" extrusionOk="0">
                  <a:moveTo>
                    <a:pt x="4680" y="1"/>
                  </a:moveTo>
                  <a:lnTo>
                    <a:pt x="0" y="2703"/>
                  </a:lnTo>
                  <a:lnTo>
                    <a:pt x="477" y="3513"/>
                  </a:lnTo>
                  <a:lnTo>
                    <a:pt x="5156" y="810"/>
                  </a:lnTo>
                  <a:lnTo>
                    <a:pt x="46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7"/>
            <p:cNvSpPr/>
            <p:nvPr/>
          </p:nvSpPr>
          <p:spPr>
            <a:xfrm>
              <a:off x="1065300" y="3652075"/>
              <a:ext cx="131875" cy="86625"/>
            </a:xfrm>
            <a:custGeom>
              <a:avLst/>
              <a:gdLst/>
              <a:ahLst/>
              <a:cxnLst/>
              <a:rect l="l" t="t" r="r" b="b"/>
              <a:pathLst>
                <a:path w="5275" h="3465" extrusionOk="0">
                  <a:moveTo>
                    <a:pt x="453" y="0"/>
                  </a:moveTo>
                  <a:lnTo>
                    <a:pt x="0" y="834"/>
                  </a:lnTo>
                  <a:lnTo>
                    <a:pt x="4823" y="3465"/>
                  </a:lnTo>
                  <a:lnTo>
                    <a:pt x="5275" y="2643"/>
                  </a:lnTo>
                  <a:lnTo>
                    <a:pt x="4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7"/>
            <p:cNvSpPr/>
            <p:nvPr/>
          </p:nvSpPr>
          <p:spPr>
            <a:xfrm>
              <a:off x="1117675" y="3626475"/>
              <a:ext cx="26825" cy="137825"/>
            </a:xfrm>
            <a:custGeom>
              <a:avLst/>
              <a:gdLst/>
              <a:ahLst/>
              <a:cxnLst/>
              <a:rect l="l" t="t" r="r" b="b"/>
              <a:pathLst>
                <a:path w="1073" h="5513" extrusionOk="0">
                  <a:moveTo>
                    <a:pt x="132" y="0"/>
                  </a:moveTo>
                  <a:lnTo>
                    <a:pt x="1" y="5489"/>
                  </a:lnTo>
                  <a:lnTo>
                    <a:pt x="942" y="5513"/>
                  </a:lnTo>
                  <a:lnTo>
                    <a:pt x="1073" y="24"/>
                  </a:lnTo>
                  <a:lnTo>
                    <a:pt x="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7"/>
            <p:cNvSpPr/>
            <p:nvPr/>
          </p:nvSpPr>
          <p:spPr>
            <a:xfrm>
              <a:off x="845325" y="3776775"/>
              <a:ext cx="145000" cy="83975"/>
            </a:xfrm>
            <a:custGeom>
              <a:avLst/>
              <a:gdLst/>
              <a:ahLst/>
              <a:cxnLst/>
              <a:rect l="l" t="t" r="r" b="b"/>
              <a:pathLst>
                <a:path w="5800" h="3359" extrusionOk="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7"/>
            <p:cNvSpPr/>
            <p:nvPr/>
          </p:nvSpPr>
          <p:spPr>
            <a:xfrm>
              <a:off x="742350" y="3839000"/>
              <a:ext cx="128900" cy="87825"/>
            </a:xfrm>
            <a:custGeom>
              <a:avLst/>
              <a:gdLst/>
              <a:ahLst/>
              <a:cxnLst/>
              <a:rect l="l" t="t" r="r" b="b"/>
              <a:pathLst>
                <a:path w="5156" h="3513" extrusionOk="0">
                  <a:moveTo>
                    <a:pt x="4679" y="0"/>
                  </a:moveTo>
                  <a:lnTo>
                    <a:pt x="0" y="2691"/>
                  </a:lnTo>
                  <a:lnTo>
                    <a:pt x="476" y="3513"/>
                  </a:lnTo>
                  <a:lnTo>
                    <a:pt x="5156" y="810"/>
                  </a:lnTo>
                  <a:lnTo>
                    <a:pt x="4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7"/>
            <p:cNvSpPr/>
            <p:nvPr/>
          </p:nvSpPr>
          <p:spPr>
            <a:xfrm>
              <a:off x="742950" y="3838100"/>
              <a:ext cx="131875" cy="86650"/>
            </a:xfrm>
            <a:custGeom>
              <a:avLst/>
              <a:gdLst/>
              <a:ahLst/>
              <a:cxnLst/>
              <a:rect l="l" t="t" r="r" b="b"/>
              <a:pathLst>
                <a:path w="5275" h="3466" extrusionOk="0">
                  <a:moveTo>
                    <a:pt x="452" y="1"/>
                  </a:moveTo>
                  <a:lnTo>
                    <a:pt x="0" y="834"/>
                  </a:lnTo>
                  <a:lnTo>
                    <a:pt x="4834" y="3465"/>
                  </a:lnTo>
                  <a:lnTo>
                    <a:pt x="5274" y="2644"/>
                  </a:lnTo>
                  <a:lnTo>
                    <a:pt x="4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7"/>
            <p:cNvSpPr/>
            <p:nvPr/>
          </p:nvSpPr>
          <p:spPr>
            <a:xfrm>
              <a:off x="795625" y="3812500"/>
              <a:ext cx="26800" cy="137850"/>
            </a:xfrm>
            <a:custGeom>
              <a:avLst/>
              <a:gdLst/>
              <a:ahLst/>
              <a:cxnLst/>
              <a:rect l="l" t="t" r="r" b="b"/>
              <a:pathLst>
                <a:path w="1072" h="5514" extrusionOk="0">
                  <a:moveTo>
                    <a:pt x="131" y="1"/>
                  </a:moveTo>
                  <a:lnTo>
                    <a:pt x="0" y="5489"/>
                  </a:lnTo>
                  <a:lnTo>
                    <a:pt x="941" y="5513"/>
                  </a:lnTo>
                  <a:lnTo>
                    <a:pt x="1072" y="24"/>
                  </a:lnTo>
                  <a:lnTo>
                    <a:pt x="1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7"/>
            <p:cNvSpPr/>
            <p:nvPr/>
          </p:nvSpPr>
          <p:spPr>
            <a:xfrm>
              <a:off x="1500775" y="3847025"/>
              <a:ext cx="93175" cy="160775"/>
            </a:xfrm>
            <a:custGeom>
              <a:avLst/>
              <a:gdLst/>
              <a:ahLst/>
              <a:cxnLst/>
              <a:rect l="l" t="t" r="r" b="b"/>
              <a:pathLst>
                <a:path w="3727" h="6431" extrusionOk="0">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7"/>
            <p:cNvSpPr/>
            <p:nvPr/>
          </p:nvSpPr>
          <p:spPr>
            <a:xfrm>
              <a:off x="1563275" y="3744050"/>
              <a:ext cx="61650" cy="136350"/>
            </a:xfrm>
            <a:custGeom>
              <a:avLst/>
              <a:gdLst/>
              <a:ahLst/>
              <a:cxnLst/>
              <a:rect l="l" t="t" r="r" b="b"/>
              <a:pathLst>
                <a:path w="2466" h="5454" extrusionOk="0">
                  <a:moveTo>
                    <a:pt x="1560" y="0"/>
                  </a:moveTo>
                  <a:lnTo>
                    <a:pt x="1" y="5179"/>
                  </a:lnTo>
                  <a:lnTo>
                    <a:pt x="894" y="5453"/>
                  </a:lnTo>
                  <a:lnTo>
                    <a:pt x="2465" y="262"/>
                  </a:lnTo>
                  <a:lnTo>
                    <a:pt x="15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7"/>
            <p:cNvSpPr/>
            <p:nvPr/>
          </p:nvSpPr>
          <p:spPr>
            <a:xfrm>
              <a:off x="1513875" y="3778275"/>
              <a:ext cx="138725" cy="57475"/>
            </a:xfrm>
            <a:custGeom>
              <a:avLst/>
              <a:gdLst/>
              <a:ahLst/>
              <a:cxnLst/>
              <a:rect l="l" t="t" r="r" b="b"/>
              <a:pathLst>
                <a:path w="5549" h="2299" extrusionOk="0">
                  <a:moveTo>
                    <a:pt x="5310" y="0"/>
                  </a:moveTo>
                  <a:lnTo>
                    <a:pt x="0" y="1393"/>
                  </a:lnTo>
                  <a:lnTo>
                    <a:pt x="238" y="2298"/>
                  </a:lnTo>
                  <a:lnTo>
                    <a:pt x="5549" y="905"/>
                  </a:lnTo>
                  <a:lnTo>
                    <a:pt x="53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7"/>
            <p:cNvSpPr/>
            <p:nvPr/>
          </p:nvSpPr>
          <p:spPr>
            <a:xfrm>
              <a:off x="1528450" y="3748200"/>
              <a:ext cx="109275" cy="117900"/>
            </a:xfrm>
            <a:custGeom>
              <a:avLst/>
              <a:gdLst/>
              <a:ahLst/>
              <a:cxnLst/>
              <a:rect l="l" t="t" r="r" b="b"/>
              <a:pathLst>
                <a:path w="4371" h="4716" extrusionOk="0">
                  <a:moveTo>
                    <a:pt x="691" y="1"/>
                  </a:moveTo>
                  <a:lnTo>
                    <a:pt x="1" y="620"/>
                  </a:lnTo>
                  <a:lnTo>
                    <a:pt x="3668" y="4716"/>
                  </a:lnTo>
                  <a:lnTo>
                    <a:pt x="4370" y="4085"/>
                  </a:lnTo>
                  <a:lnTo>
                    <a:pt x="6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7"/>
            <p:cNvSpPr/>
            <p:nvPr/>
          </p:nvSpPr>
          <p:spPr>
            <a:xfrm>
              <a:off x="1465950" y="3962825"/>
              <a:ext cx="93175" cy="160750"/>
            </a:xfrm>
            <a:custGeom>
              <a:avLst/>
              <a:gdLst/>
              <a:ahLst/>
              <a:cxnLst/>
              <a:rect l="l" t="t" r="r" b="b"/>
              <a:pathLst>
                <a:path w="3727" h="6430" extrusionOk="0">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7"/>
            <p:cNvSpPr/>
            <p:nvPr/>
          </p:nvSpPr>
          <p:spPr>
            <a:xfrm>
              <a:off x="1445100" y="4097950"/>
              <a:ext cx="61350" cy="136050"/>
            </a:xfrm>
            <a:custGeom>
              <a:avLst/>
              <a:gdLst/>
              <a:ahLst/>
              <a:cxnLst/>
              <a:rect l="l" t="t" r="r" b="b"/>
              <a:pathLst>
                <a:path w="2454" h="5442" extrusionOk="0">
                  <a:moveTo>
                    <a:pt x="1549" y="1"/>
                  </a:moveTo>
                  <a:lnTo>
                    <a:pt x="1" y="5168"/>
                  </a:lnTo>
                  <a:lnTo>
                    <a:pt x="906" y="5442"/>
                  </a:lnTo>
                  <a:lnTo>
                    <a:pt x="2454" y="263"/>
                  </a:lnTo>
                  <a:lnTo>
                    <a:pt x="15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7"/>
            <p:cNvSpPr/>
            <p:nvPr/>
          </p:nvSpPr>
          <p:spPr>
            <a:xfrm>
              <a:off x="1407000" y="4134575"/>
              <a:ext cx="138750" cy="57750"/>
            </a:xfrm>
            <a:custGeom>
              <a:avLst/>
              <a:gdLst/>
              <a:ahLst/>
              <a:cxnLst/>
              <a:rect l="l" t="t" r="r" b="b"/>
              <a:pathLst>
                <a:path w="5550" h="2310" extrusionOk="0">
                  <a:moveTo>
                    <a:pt x="5311" y="0"/>
                  </a:moveTo>
                  <a:lnTo>
                    <a:pt x="1" y="1393"/>
                  </a:lnTo>
                  <a:lnTo>
                    <a:pt x="239" y="2310"/>
                  </a:lnTo>
                  <a:lnTo>
                    <a:pt x="5549" y="905"/>
                  </a:lnTo>
                  <a:lnTo>
                    <a:pt x="5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7"/>
            <p:cNvSpPr/>
            <p:nvPr/>
          </p:nvSpPr>
          <p:spPr>
            <a:xfrm>
              <a:off x="1421600" y="4104500"/>
              <a:ext cx="109250" cy="117900"/>
            </a:xfrm>
            <a:custGeom>
              <a:avLst/>
              <a:gdLst/>
              <a:ahLst/>
              <a:cxnLst/>
              <a:rect l="l" t="t" r="r" b="b"/>
              <a:pathLst>
                <a:path w="4370" h="4716" extrusionOk="0">
                  <a:moveTo>
                    <a:pt x="703" y="1"/>
                  </a:moveTo>
                  <a:lnTo>
                    <a:pt x="0" y="632"/>
                  </a:lnTo>
                  <a:lnTo>
                    <a:pt x="3679" y="4716"/>
                  </a:lnTo>
                  <a:lnTo>
                    <a:pt x="4370" y="4096"/>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7"/>
            <p:cNvSpPr/>
            <p:nvPr/>
          </p:nvSpPr>
          <p:spPr>
            <a:xfrm>
              <a:off x="1430525" y="3880375"/>
              <a:ext cx="115225" cy="122050"/>
            </a:xfrm>
            <a:custGeom>
              <a:avLst/>
              <a:gdLst/>
              <a:ahLst/>
              <a:cxnLst/>
              <a:rect l="l" t="t" r="r" b="b"/>
              <a:pathLst>
                <a:path w="4609" h="4882" extrusionOk="0">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7"/>
            <p:cNvSpPr/>
            <p:nvPr/>
          </p:nvSpPr>
          <p:spPr>
            <a:xfrm>
              <a:off x="1345400" y="3791075"/>
              <a:ext cx="109850" cy="114625"/>
            </a:xfrm>
            <a:custGeom>
              <a:avLst/>
              <a:gdLst/>
              <a:ahLst/>
              <a:cxnLst/>
              <a:rect l="l" t="t" r="r" b="b"/>
              <a:pathLst>
                <a:path w="4394" h="4585" extrusionOk="0">
                  <a:moveTo>
                    <a:pt x="691" y="0"/>
                  </a:moveTo>
                  <a:lnTo>
                    <a:pt x="0" y="655"/>
                  </a:lnTo>
                  <a:lnTo>
                    <a:pt x="3715" y="4584"/>
                  </a:lnTo>
                  <a:lnTo>
                    <a:pt x="4394" y="3941"/>
                  </a:lnTo>
                  <a:lnTo>
                    <a:pt x="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7"/>
            <p:cNvSpPr/>
            <p:nvPr/>
          </p:nvSpPr>
          <p:spPr>
            <a:xfrm>
              <a:off x="1372475" y="3780350"/>
              <a:ext cx="58975" cy="138750"/>
            </a:xfrm>
            <a:custGeom>
              <a:avLst/>
              <a:gdLst/>
              <a:ahLst/>
              <a:cxnLst/>
              <a:rect l="l" t="t" r="r" b="b"/>
              <a:pathLst>
                <a:path w="2359" h="5550" extrusionOk="0">
                  <a:moveTo>
                    <a:pt x="1453" y="1"/>
                  </a:moveTo>
                  <a:lnTo>
                    <a:pt x="1" y="5299"/>
                  </a:lnTo>
                  <a:lnTo>
                    <a:pt x="906"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7"/>
            <p:cNvSpPr/>
            <p:nvPr/>
          </p:nvSpPr>
          <p:spPr>
            <a:xfrm>
              <a:off x="1332600" y="3824100"/>
              <a:ext cx="139325" cy="51525"/>
            </a:xfrm>
            <a:custGeom>
              <a:avLst/>
              <a:gdLst/>
              <a:ahLst/>
              <a:cxnLst/>
              <a:rect l="l" t="t" r="r" b="b"/>
              <a:pathLst>
                <a:path w="5573" h="2061" extrusionOk="0">
                  <a:moveTo>
                    <a:pt x="5370" y="1"/>
                  </a:moveTo>
                  <a:lnTo>
                    <a:pt x="0" y="1144"/>
                  </a:lnTo>
                  <a:lnTo>
                    <a:pt x="191" y="2061"/>
                  </a:lnTo>
                  <a:lnTo>
                    <a:pt x="5572" y="918"/>
                  </a:lnTo>
                  <a:lnTo>
                    <a:pt x="5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7"/>
            <p:cNvSpPr/>
            <p:nvPr/>
          </p:nvSpPr>
          <p:spPr>
            <a:xfrm>
              <a:off x="1513575" y="3968175"/>
              <a:ext cx="115200" cy="122075"/>
            </a:xfrm>
            <a:custGeom>
              <a:avLst/>
              <a:gdLst/>
              <a:ahLst/>
              <a:cxnLst/>
              <a:rect l="l" t="t" r="r" b="b"/>
              <a:pathLst>
                <a:path w="4608" h="4883" extrusionOk="0">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7"/>
            <p:cNvSpPr/>
            <p:nvPr/>
          </p:nvSpPr>
          <p:spPr>
            <a:xfrm>
              <a:off x="1604050" y="4065225"/>
              <a:ext cx="109875" cy="114300"/>
            </a:xfrm>
            <a:custGeom>
              <a:avLst/>
              <a:gdLst/>
              <a:ahLst/>
              <a:cxnLst/>
              <a:rect l="l" t="t" r="r" b="b"/>
              <a:pathLst>
                <a:path w="4395" h="4572" extrusionOk="0">
                  <a:moveTo>
                    <a:pt x="679" y="0"/>
                  </a:moveTo>
                  <a:lnTo>
                    <a:pt x="1" y="643"/>
                  </a:lnTo>
                  <a:lnTo>
                    <a:pt x="3704" y="4572"/>
                  </a:lnTo>
                  <a:lnTo>
                    <a:pt x="4394" y="3929"/>
                  </a:lnTo>
                  <a:lnTo>
                    <a:pt x="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7"/>
            <p:cNvSpPr/>
            <p:nvPr/>
          </p:nvSpPr>
          <p:spPr>
            <a:xfrm>
              <a:off x="1627875" y="4050925"/>
              <a:ext cx="58950" cy="138725"/>
            </a:xfrm>
            <a:custGeom>
              <a:avLst/>
              <a:gdLst/>
              <a:ahLst/>
              <a:cxnLst/>
              <a:rect l="l" t="t" r="r" b="b"/>
              <a:pathLst>
                <a:path w="2358" h="5549" extrusionOk="0">
                  <a:moveTo>
                    <a:pt x="1453" y="1"/>
                  </a:moveTo>
                  <a:lnTo>
                    <a:pt x="0" y="5299"/>
                  </a:lnTo>
                  <a:lnTo>
                    <a:pt x="905"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7"/>
            <p:cNvSpPr/>
            <p:nvPr/>
          </p:nvSpPr>
          <p:spPr>
            <a:xfrm>
              <a:off x="1587975" y="4094675"/>
              <a:ext cx="139325" cy="51525"/>
            </a:xfrm>
            <a:custGeom>
              <a:avLst/>
              <a:gdLst/>
              <a:ahLst/>
              <a:cxnLst/>
              <a:rect l="l" t="t" r="r" b="b"/>
              <a:pathLst>
                <a:path w="5573" h="2061" extrusionOk="0">
                  <a:moveTo>
                    <a:pt x="5371" y="1"/>
                  </a:moveTo>
                  <a:lnTo>
                    <a:pt x="1" y="1144"/>
                  </a:lnTo>
                  <a:lnTo>
                    <a:pt x="191" y="2061"/>
                  </a:lnTo>
                  <a:lnTo>
                    <a:pt x="5573" y="918"/>
                  </a:lnTo>
                  <a:lnTo>
                    <a:pt x="53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7"/>
            <p:cNvSpPr/>
            <p:nvPr/>
          </p:nvSpPr>
          <p:spPr>
            <a:xfrm>
              <a:off x="1507025" y="3924125"/>
              <a:ext cx="163125" cy="94375"/>
            </a:xfrm>
            <a:custGeom>
              <a:avLst/>
              <a:gdLst/>
              <a:ahLst/>
              <a:cxnLst/>
              <a:rect l="l" t="t" r="r" b="b"/>
              <a:pathLst>
                <a:path w="6525" h="3775" extrusionOk="0">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7"/>
            <p:cNvSpPr/>
            <p:nvPr/>
          </p:nvSpPr>
          <p:spPr>
            <a:xfrm>
              <a:off x="1644550" y="3914900"/>
              <a:ext cx="136625" cy="54200"/>
            </a:xfrm>
            <a:custGeom>
              <a:avLst/>
              <a:gdLst/>
              <a:ahLst/>
              <a:cxnLst/>
              <a:rect l="l" t="t" r="r" b="b"/>
              <a:pathLst>
                <a:path w="5465" h="2168" extrusionOk="0">
                  <a:moveTo>
                    <a:pt x="5251" y="0"/>
                  </a:moveTo>
                  <a:lnTo>
                    <a:pt x="0" y="1251"/>
                  </a:lnTo>
                  <a:lnTo>
                    <a:pt x="214" y="2167"/>
                  </a:lnTo>
                  <a:lnTo>
                    <a:pt x="5465" y="917"/>
                  </a:lnTo>
                  <a:lnTo>
                    <a:pt x="52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7"/>
            <p:cNvSpPr/>
            <p:nvPr/>
          </p:nvSpPr>
          <p:spPr>
            <a:xfrm>
              <a:off x="1654075" y="3885425"/>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7"/>
            <p:cNvSpPr/>
            <p:nvPr/>
          </p:nvSpPr>
          <p:spPr>
            <a:xfrm>
              <a:off x="1678175" y="3873525"/>
              <a:ext cx="64900" cy="137825"/>
            </a:xfrm>
            <a:custGeom>
              <a:avLst/>
              <a:gdLst/>
              <a:ahLst/>
              <a:cxnLst/>
              <a:rect l="l" t="t" r="r" b="b"/>
              <a:pathLst>
                <a:path w="2596" h="5513" extrusionOk="0">
                  <a:moveTo>
                    <a:pt x="1703" y="0"/>
                  </a:moveTo>
                  <a:lnTo>
                    <a:pt x="0" y="5227"/>
                  </a:lnTo>
                  <a:lnTo>
                    <a:pt x="893" y="5513"/>
                  </a:lnTo>
                  <a:lnTo>
                    <a:pt x="2596" y="298"/>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7"/>
            <p:cNvSpPr/>
            <p:nvPr/>
          </p:nvSpPr>
          <p:spPr>
            <a:xfrm>
              <a:off x="1389450" y="3951800"/>
              <a:ext cx="163125" cy="94675"/>
            </a:xfrm>
            <a:custGeom>
              <a:avLst/>
              <a:gdLst/>
              <a:ahLst/>
              <a:cxnLst/>
              <a:rect l="l" t="t" r="r" b="b"/>
              <a:pathLst>
                <a:path w="6525" h="3787" extrusionOk="0">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7"/>
            <p:cNvSpPr/>
            <p:nvPr/>
          </p:nvSpPr>
          <p:spPr>
            <a:xfrm>
              <a:off x="1277825" y="4001800"/>
              <a:ext cx="136950" cy="53900"/>
            </a:xfrm>
            <a:custGeom>
              <a:avLst/>
              <a:gdLst/>
              <a:ahLst/>
              <a:cxnLst/>
              <a:rect l="l" t="t" r="r" b="b"/>
              <a:pathLst>
                <a:path w="5478" h="2156" extrusionOk="0">
                  <a:moveTo>
                    <a:pt x="5251" y="1"/>
                  </a:moveTo>
                  <a:lnTo>
                    <a:pt x="1" y="1251"/>
                  </a:lnTo>
                  <a:lnTo>
                    <a:pt x="215" y="2156"/>
                  </a:lnTo>
                  <a:lnTo>
                    <a:pt x="5477" y="918"/>
                  </a:lnTo>
                  <a:lnTo>
                    <a:pt x="52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7"/>
            <p:cNvSpPr/>
            <p:nvPr/>
          </p:nvSpPr>
          <p:spPr>
            <a:xfrm>
              <a:off x="1291825" y="3971450"/>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7"/>
            <p:cNvSpPr/>
            <p:nvPr/>
          </p:nvSpPr>
          <p:spPr>
            <a:xfrm>
              <a:off x="1316225" y="3959550"/>
              <a:ext cx="64900" cy="137825"/>
            </a:xfrm>
            <a:custGeom>
              <a:avLst/>
              <a:gdLst/>
              <a:ahLst/>
              <a:cxnLst/>
              <a:rect l="l" t="t" r="r" b="b"/>
              <a:pathLst>
                <a:path w="2596" h="5513" extrusionOk="0">
                  <a:moveTo>
                    <a:pt x="1703" y="0"/>
                  </a:moveTo>
                  <a:lnTo>
                    <a:pt x="0" y="5215"/>
                  </a:lnTo>
                  <a:lnTo>
                    <a:pt x="893" y="5513"/>
                  </a:lnTo>
                  <a:lnTo>
                    <a:pt x="2596" y="286"/>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7"/>
            <p:cNvSpPr/>
            <p:nvPr/>
          </p:nvSpPr>
          <p:spPr>
            <a:xfrm>
              <a:off x="1138525" y="4264650"/>
              <a:ext cx="89025" cy="153600"/>
            </a:xfrm>
            <a:custGeom>
              <a:avLst/>
              <a:gdLst/>
              <a:ahLst/>
              <a:cxnLst/>
              <a:rect l="l" t="t" r="r" b="b"/>
              <a:pathLst>
                <a:path w="3561" h="6144" extrusionOk="0">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7"/>
            <p:cNvSpPr/>
            <p:nvPr/>
          </p:nvSpPr>
          <p:spPr>
            <a:xfrm>
              <a:off x="1196575" y="4157475"/>
              <a:ext cx="75925" cy="133100"/>
            </a:xfrm>
            <a:custGeom>
              <a:avLst/>
              <a:gdLst/>
              <a:ahLst/>
              <a:cxnLst/>
              <a:rect l="l" t="t" r="r" b="b"/>
              <a:pathLst>
                <a:path w="3037" h="5324" extrusionOk="0">
                  <a:moveTo>
                    <a:pt x="2179" y="1"/>
                  </a:moveTo>
                  <a:lnTo>
                    <a:pt x="0" y="4942"/>
                  </a:lnTo>
                  <a:lnTo>
                    <a:pt x="857" y="5323"/>
                  </a:lnTo>
                  <a:lnTo>
                    <a:pt x="3036" y="382"/>
                  </a:lnTo>
                  <a:lnTo>
                    <a:pt x="21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7"/>
            <p:cNvSpPr/>
            <p:nvPr/>
          </p:nvSpPr>
          <p:spPr>
            <a:xfrm>
              <a:off x="1163825" y="4205700"/>
              <a:ext cx="139325" cy="41400"/>
            </a:xfrm>
            <a:custGeom>
              <a:avLst/>
              <a:gdLst/>
              <a:ahLst/>
              <a:cxnLst/>
              <a:rect l="l" t="t" r="r" b="b"/>
              <a:pathLst>
                <a:path w="5573" h="1656" extrusionOk="0">
                  <a:moveTo>
                    <a:pt x="5454" y="1"/>
                  </a:moveTo>
                  <a:lnTo>
                    <a:pt x="0" y="727"/>
                  </a:lnTo>
                  <a:lnTo>
                    <a:pt x="131" y="1656"/>
                  </a:lnTo>
                  <a:lnTo>
                    <a:pt x="5573" y="929"/>
                  </a:lnTo>
                  <a:lnTo>
                    <a:pt x="54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7"/>
            <p:cNvSpPr/>
            <p:nvPr/>
          </p:nvSpPr>
          <p:spPr>
            <a:xfrm>
              <a:off x="1184650" y="4163450"/>
              <a:ext cx="97675" cy="125925"/>
            </a:xfrm>
            <a:custGeom>
              <a:avLst/>
              <a:gdLst/>
              <a:ahLst/>
              <a:cxnLst/>
              <a:rect l="l" t="t" r="r" b="b"/>
              <a:pathLst>
                <a:path w="3907" h="5037" extrusionOk="0">
                  <a:moveTo>
                    <a:pt x="763" y="0"/>
                  </a:moveTo>
                  <a:lnTo>
                    <a:pt x="1" y="536"/>
                  </a:lnTo>
                  <a:lnTo>
                    <a:pt x="3144" y="5036"/>
                  </a:lnTo>
                  <a:lnTo>
                    <a:pt x="3906" y="4501"/>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7"/>
            <p:cNvSpPr/>
            <p:nvPr/>
          </p:nvSpPr>
          <p:spPr>
            <a:xfrm>
              <a:off x="1090000" y="4375375"/>
              <a:ext cx="88725" cy="153300"/>
            </a:xfrm>
            <a:custGeom>
              <a:avLst/>
              <a:gdLst/>
              <a:ahLst/>
              <a:cxnLst/>
              <a:rect l="l" t="t" r="r" b="b"/>
              <a:pathLst>
                <a:path w="3549" h="6132" extrusionOk="0">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7"/>
            <p:cNvSpPr/>
            <p:nvPr/>
          </p:nvSpPr>
          <p:spPr>
            <a:xfrm>
              <a:off x="1045050" y="4502475"/>
              <a:ext cx="75925" cy="133075"/>
            </a:xfrm>
            <a:custGeom>
              <a:avLst/>
              <a:gdLst/>
              <a:ahLst/>
              <a:cxnLst/>
              <a:rect l="l" t="t" r="r" b="b"/>
              <a:pathLst>
                <a:path w="3037" h="5323" extrusionOk="0">
                  <a:moveTo>
                    <a:pt x="2168" y="0"/>
                  </a:moveTo>
                  <a:lnTo>
                    <a:pt x="1" y="4941"/>
                  </a:lnTo>
                  <a:lnTo>
                    <a:pt x="858" y="5322"/>
                  </a:lnTo>
                  <a:lnTo>
                    <a:pt x="3037" y="369"/>
                  </a:lnTo>
                  <a:lnTo>
                    <a:pt x="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7"/>
            <p:cNvSpPr/>
            <p:nvPr/>
          </p:nvSpPr>
          <p:spPr>
            <a:xfrm>
              <a:off x="1014100" y="4546225"/>
              <a:ext cx="139325" cy="41700"/>
            </a:xfrm>
            <a:custGeom>
              <a:avLst/>
              <a:gdLst/>
              <a:ahLst/>
              <a:cxnLst/>
              <a:rect l="l" t="t" r="r" b="b"/>
              <a:pathLst>
                <a:path w="5573" h="1668" extrusionOk="0">
                  <a:moveTo>
                    <a:pt x="5454" y="0"/>
                  </a:moveTo>
                  <a:lnTo>
                    <a:pt x="1" y="727"/>
                  </a:lnTo>
                  <a:lnTo>
                    <a:pt x="132" y="1667"/>
                  </a:lnTo>
                  <a:lnTo>
                    <a:pt x="5573" y="929"/>
                  </a:lnTo>
                  <a:lnTo>
                    <a:pt x="54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7"/>
            <p:cNvSpPr/>
            <p:nvPr/>
          </p:nvSpPr>
          <p:spPr>
            <a:xfrm>
              <a:off x="1034950" y="4503950"/>
              <a:ext cx="97650" cy="126250"/>
            </a:xfrm>
            <a:custGeom>
              <a:avLst/>
              <a:gdLst/>
              <a:ahLst/>
              <a:cxnLst/>
              <a:rect l="l" t="t" r="r" b="b"/>
              <a:pathLst>
                <a:path w="3906" h="5050" extrusionOk="0">
                  <a:moveTo>
                    <a:pt x="762" y="1"/>
                  </a:moveTo>
                  <a:lnTo>
                    <a:pt x="0" y="537"/>
                  </a:lnTo>
                  <a:lnTo>
                    <a:pt x="3143" y="5049"/>
                  </a:lnTo>
                  <a:lnTo>
                    <a:pt x="3905" y="4513"/>
                  </a:lnTo>
                  <a:lnTo>
                    <a:pt x="7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7"/>
            <p:cNvSpPr/>
            <p:nvPr/>
          </p:nvSpPr>
          <p:spPr>
            <a:xfrm>
              <a:off x="1073325" y="4280425"/>
              <a:ext cx="99150" cy="135150"/>
            </a:xfrm>
            <a:custGeom>
              <a:avLst/>
              <a:gdLst/>
              <a:ahLst/>
              <a:cxnLst/>
              <a:rect l="l" t="t" r="r" b="b"/>
              <a:pathLst>
                <a:path w="3966" h="5406" extrusionOk="0">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7"/>
            <p:cNvSpPr/>
            <p:nvPr/>
          </p:nvSpPr>
          <p:spPr>
            <a:xfrm>
              <a:off x="997725" y="4183375"/>
              <a:ext cx="98850" cy="122975"/>
            </a:xfrm>
            <a:custGeom>
              <a:avLst/>
              <a:gdLst/>
              <a:ahLst/>
              <a:cxnLst/>
              <a:rect l="l" t="t" r="r" b="b"/>
              <a:pathLst>
                <a:path w="3954" h="4919" extrusionOk="0">
                  <a:moveTo>
                    <a:pt x="763" y="1"/>
                  </a:moveTo>
                  <a:lnTo>
                    <a:pt x="1" y="560"/>
                  </a:lnTo>
                  <a:lnTo>
                    <a:pt x="3204" y="4918"/>
                  </a:lnTo>
                  <a:lnTo>
                    <a:pt x="3954" y="4358"/>
                  </a:lnTo>
                  <a:lnTo>
                    <a:pt x="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7"/>
            <p:cNvSpPr/>
            <p:nvPr/>
          </p:nvSpPr>
          <p:spPr>
            <a:xfrm>
              <a:off x="1011725" y="4178925"/>
              <a:ext cx="73850" cy="136050"/>
            </a:xfrm>
            <a:custGeom>
              <a:avLst/>
              <a:gdLst/>
              <a:ahLst/>
              <a:cxnLst/>
              <a:rect l="l" t="t" r="r" b="b"/>
              <a:pathLst>
                <a:path w="2954" h="5442" extrusionOk="0">
                  <a:moveTo>
                    <a:pt x="2084" y="0"/>
                  </a:moveTo>
                  <a:lnTo>
                    <a:pt x="0" y="5084"/>
                  </a:lnTo>
                  <a:lnTo>
                    <a:pt x="870" y="5441"/>
                  </a:lnTo>
                  <a:lnTo>
                    <a:pt x="2953" y="357"/>
                  </a:lnTo>
                  <a:lnTo>
                    <a:pt x="20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7"/>
            <p:cNvSpPr/>
            <p:nvPr/>
          </p:nvSpPr>
          <p:spPr>
            <a:xfrm>
              <a:off x="978975" y="4229225"/>
              <a:ext cx="139025" cy="35150"/>
            </a:xfrm>
            <a:custGeom>
              <a:avLst/>
              <a:gdLst/>
              <a:ahLst/>
              <a:cxnLst/>
              <a:rect l="l" t="t" r="r" b="b"/>
              <a:pathLst>
                <a:path w="5561" h="1406" extrusionOk="0">
                  <a:moveTo>
                    <a:pt x="5478" y="0"/>
                  </a:moveTo>
                  <a:lnTo>
                    <a:pt x="1" y="465"/>
                  </a:lnTo>
                  <a:lnTo>
                    <a:pt x="84" y="1405"/>
                  </a:lnTo>
                  <a:lnTo>
                    <a:pt x="5561" y="929"/>
                  </a:lnTo>
                  <a:lnTo>
                    <a:pt x="54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7"/>
            <p:cNvSpPr/>
            <p:nvPr/>
          </p:nvSpPr>
          <p:spPr>
            <a:xfrm>
              <a:off x="1144775" y="4378050"/>
              <a:ext cx="99150" cy="134850"/>
            </a:xfrm>
            <a:custGeom>
              <a:avLst/>
              <a:gdLst/>
              <a:ahLst/>
              <a:cxnLst/>
              <a:rect l="l" t="t" r="r" b="b"/>
              <a:pathLst>
                <a:path w="3966" h="5394" extrusionOk="0">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7"/>
            <p:cNvSpPr/>
            <p:nvPr/>
          </p:nvSpPr>
          <p:spPr>
            <a:xfrm>
              <a:off x="1220675" y="4487300"/>
              <a:ext cx="98850" cy="122650"/>
            </a:xfrm>
            <a:custGeom>
              <a:avLst/>
              <a:gdLst/>
              <a:ahLst/>
              <a:cxnLst/>
              <a:rect l="l" t="t" r="r" b="b"/>
              <a:pathLst>
                <a:path w="3954" h="4906" extrusionOk="0">
                  <a:moveTo>
                    <a:pt x="763" y="0"/>
                  </a:moveTo>
                  <a:lnTo>
                    <a:pt x="1" y="548"/>
                  </a:lnTo>
                  <a:lnTo>
                    <a:pt x="3191" y="4905"/>
                  </a:lnTo>
                  <a:lnTo>
                    <a:pt x="3953" y="4358"/>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7"/>
            <p:cNvSpPr/>
            <p:nvPr/>
          </p:nvSpPr>
          <p:spPr>
            <a:xfrm>
              <a:off x="1231700" y="4478950"/>
              <a:ext cx="74125" cy="136050"/>
            </a:xfrm>
            <a:custGeom>
              <a:avLst/>
              <a:gdLst/>
              <a:ahLst/>
              <a:cxnLst/>
              <a:rect l="l" t="t" r="r" b="b"/>
              <a:pathLst>
                <a:path w="2965" h="5442" extrusionOk="0">
                  <a:moveTo>
                    <a:pt x="2096" y="1"/>
                  </a:moveTo>
                  <a:lnTo>
                    <a:pt x="0" y="5085"/>
                  </a:lnTo>
                  <a:lnTo>
                    <a:pt x="869" y="5442"/>
                  </a:lnTo>
                  <a:lnTo>
                    <a:pt x="2965" y="358"/>
                  </a:lnTo>
                  <a:lnTo>
                    <a:pt x="20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7"/>
            <p:cNvSpPr/>
            <p:nvPr/>
          </p:nvSpPr>
          <p:spPr>
            <a:xfrm>
              <a:off x="1199250" y="4529250"/>
              <a:ext cx="139025" cy="35150"/>
            </a:xfrm>
            <a:custGeom>
              <a:avLst/>
              <a:gdLst/>
              <a:ahLst/>
              <a:cxnLst/>
              <a:rect l="l" t="t" r="r" b="b"/>
              <a:pathLst>
                <a:path w="5561" h="1406" extrusionOk="0">
                  <a:moveTo>
                    <a:pt x="5477" y="1"/>
                  </a:moveTo>
                  <a:lnTo>
                    <a:pt x="0" y="465"/>
                  </a:lnTo>
                  <a:lnTo>
                    <a:pt x="84" y="1406"/>
                  </a:lnTo>
                  <a:lnTo>
                    <a:pt x="5561" y="930"/>
                  </a:lnTo>
                  <a:lnTo>
                    <a:pt x="54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7"/>
            <p:cNvSpPr/>
            <p:nvPr/>
          </p:nvSpPr>
          <p:spPr>
            <a:xfrm>
              <a:off x="1135550" y="4341725"/>
              <a:ext cx="166700" cy="96775"/>
            </a:xfrm>
            <a:custGeom>
              <a:avLst/>
              <a:gdLst/>
              <a:ahLst/>
              <a:cxnLst/>
              <a:rect l="l" t="t" r="r" b="b"/>
              <a:pathLst>
                <a:path w="6668" h="3871" extrusionOk="0">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7"/>
            <p:cNvSpPr/>
            <p:nvPr/>
          </p:nvSpPr>
          <p:spPr>
            <a:xfrm>
              <a:off x="1277525" y="4356925"/>
              <a:ext cx="136950" cy="38125"/>
            </a:xfrm>
            <a:custGeom>
              <a:avLst/>
              <a:gdLst/>
              <a:ahLst/>
              <a:cxnLst/>
              <a:rect l="l" t="t" r="r" b="b"/>
              <a:pathLst>
                <a:path w="5478" h="1525" extrusionOk="0">
                  <a:moveTo>
                    <a:pt x="5370" y="0"/>
                  </a:moveTo>
                  <a:lnTo>
                    <a:pt x="1" y="595"/>
                  </a:lnTo>
                  <a:lnTo>
                    <a:pt x="108" y="1524"/>
                  </a:lnTo>
                  <a:lnTo>
                    <a:pt x="5478" y="941"/>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7"/>
            <p:cNvSpPr/>
            <p:nvPr/>
          </p:nvSpPr>
          <p:spPr>
            <a:xfrm>
              <a:off x="1292400" y="4314950"/>
              <a:ext cx="102425" cy="123250"/>
            </a:xfrm>
            <a:custGeom>
              <a:avLst/>
              <a:gdLst/>
              <a:ahLst/>
              <a:cxnLst/>
              <a:rect l="l" t="t" r="r" b="b"/>
              <a:pathLst>
                <a:path w="4097" h="4930" extrusionOk="0">
                  <a:moveTo>
                    <a:pt x="739" y="0"/>
                  </a:moveTo>
                  <a:lnTo>
                    <a:pt x="1" y="572"/>
                  </a:lnTo>
                  <a:lnTo>
                    <a:pt x="3347" y="4930"/>
                  </a:lnTo>
                  <a:lnTo>
                    <a:pt x="4097" y="4346"/>
                  </a:lnTo>
                  <a:lnTo>
                    <a:pt x="7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7"/>
            <p:cNvSpPr/>
            <p:nvPr/>
          </p:nvSpPr>
          <p:spPr>
            <a:xfrm>
              <a:off x="1303725" y="4309000"/>
              <a:ext cx="79800" cy="134550"/>
            </a:xfrm>
            <a:custGeom>
              <a:avLst/>
              <a:gdLst/>
              <a:ahLst/>
              <a:cxnLst/>
              <a:rect l="l" t="t" r="r" b="b"/>
              <a:pathLst>
                <a:path w="3192" h="5382" extrusionOk="0">
                  <a:moveTo>
                    <a:pt x="2334" y="0"/>
                  </a:moveTo>
                  <a:lnTo>
                    <a:pt x="0" y="4977"/>
                  </a:lnTo>
                  <a:lnTo>
                    <a:pt x="858" y="5382"/>
                  </a:lnTo>
                  <a:lnTo>
                    <a:pt x="3191" y="405"/>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7"/>
            <p:cNvSpPr/>
            <p:nvPr/>
          </p:nvSpPr>
          <p:spPr>
            <a:xfrm>
              <a:off x="1015300" y="4355125"/>
              <a:ext cx="166700" cy="96475"/>
            </a:xfrm>
            <a:custGeom>
              <a:avLst/>
              <a:gdLst/>
              <a:ahLst/>
              <a:cxnLst/>
              <a:rect l="l" t="t" r="r" b="b"/>
              <a:pathLst>
                <a:path w="6668" h="3859" extrusionOk="0">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7"/>
            <p:cNvSpPr/>
            <p:nvPr/>
          </p:nvSpPr>
          <p:spPr>
            <a:xfrm>
              <a:off x="903075" y="4398300"/>
              <a:ext cx="136950" cy="38125"/>
            </a:xfrm>
            <a:custGeom>
              <a:avLst/>
              <a:gdLst/>
              <a:ahLst/>
              <a:cxnLst/>
              <a:rect l="l" t="t" r="r" b="b"/>
              <a:pathLst>
                <a:path w="5478" h="1525" extrusionOk="0">
                  <a:moveTo>
                    <a:pt x="5370" y="0"/>
                  </a:moveTo>
                  <a:lnTo>
                    <a:pt x="1" y="583"/>
                  </a:lnTo>
                  <a:lnTo>
                    <a:pt x="108" y="1524"/>
                  </a:lnTo>
                  <a:lnTo>
                    <a:pt x="5477" y="929"/>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7"/>
            <p:cNvSpPr/>
            <p:nvPr/>
          </p:nvSpPr>
          <p:spPr>
            <a:xfrm>
              <a:off x="922425" y="4355425"/>
              <a:ext cx="102425" cy="123250"/>
            </a:xfrm>
            <a:custGeom>
              <a:avLst/>
              <a:gdLst/>
              <a:ahLst/>
              <a:cxnLst/>
              <a:rect l="l" t="t" r="r" b="b"/>
              <a:pathLst>
                <a:path w="4097" h="4930" extrusionOk="0">
                  <a:moveTo>
                    <a:pt x="739" y="1"/>
                  </a:moveTo>
                  <a:lnTo>
                    <a:pt x="0" y="584"/>
                  </a:lnTo>
                  <a:lnTo>
                    <a:pt x="3358" y="4930"/>
                  </a:lnTo>
                  <a:lnTo>
                    <a:pt x="4096" y="4358"/>
                  </a:lnTo>
                  <a:lnTo>
                    <a:pt x="7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7"/>
            <p:cNvSpPr/>
            <p:nvPr/>
          </p:nvSpPr>
          <p:spPr>
            <a:xfrm>
              <a:off x="934025" y="4349775"/>
              <a:ext cx="79500" cy="134275"/>
            </a:xfrm>
            <a:custGeom>
              <a:avLst/>
              <a:gdLst/>
              <a:ahLst/>
              <a:cxnLst/>
              <a:rect l="l" t="t" r="r" b="b"/>
              <a:pathLst>
                <a:path w="3180" h="5371" extrusionOk="0">
                  <a:moveTo>
                    <a:pt x="2334" y="0"/>
                  </a:moveTo>
                  <a:lnTo>
                    <a:pt x="1" y="4977"/>
                  </a:lnTo>
                  <a:lnTo>
                    <a:pt x="846" y="5370"/>
                  </a:lnTo>
                  <a:lnTo>
                    <a:pt x="3180" y="393"/>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066"/>
        <p:cNvGrpSpPr/>
        <p:nvPr/>
      </p:nvGrpSpPr>
      <p:grpSpPr>
        <a:xfrm>
          <a:off x="0" y="0"/>
          <a:ext cx="0" cy="0"/>
          <a:chOff x="0" y="0"/>
          <a:chExt cx="0" cy="0"/>
        </a:xfrm>
      </p:grpSpPr>
      <p:grpSp>
        <p:nvGrpSpPr>
          <p:cNvPr id="2067" name="Google Shape;2067;p23"/>
          <p:cNvGrpSpPr/>
          <p:nvPr/>
        </p:nvGrpSpPr>
        <p:grpSpPr>
          <a:xfrm>
            <a:off x="76271" y="-5319801"/>
            <a:ext cx="9143752" cy="6077303"/>
            <a:chOff x="469925" y="1149000"/>
            <a:chExt cx="5143875" cy="3418825"/>
          </a:xfrm>
        </p:grpSpPr>
        <p:sp>
          <p:nvSpPr>
            <p:cNvPr id="2068" name="Google Shape;2068;p23"/>
            <p:cNvSpPr/>
            <p:nvPr/>
          </p:nvSpPr>
          <p:spPr>
            <a:xfrm>
              <a:off x="1580925" y="1612825"/>
              <a:ext cx="616975" cy="1749050"/>
            </a:xfrm>
            <a:custGeom>
              <a:avLst/>
              <a:gdLst/>
              <a:ahLst/>
              <a:cxnLst/>
              <a:rect l="l" t="t" r="r" b="b"/>
              <a:pathLst>
                <a:path w="24679" h="69962" extrusionOk="0">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3"/>
            <p:cNvSpPr/>
            <p:nvPr/>
          </p:nvSpPr>
          <p:spPr>
            <a:xfrm>
              <a:off x="626250" y="1149075"/>
              <a:ext cx="616175" cy="1748650"/>
            </a:xfrm>
            <a:custGeom>
              <a:avLst/>
              <a:gdLst/>
              <a:ahLst/>
              <a:cxnLst/>
              <a:rect l="l" t="t" r="r" b="b"/>
              <a:pathLst>
                <a:path w="24647" h="69946" extrusionOk="0">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3"/>
            <p:cNvSpPr/>
            <p:nvPr/>
          </p:nvSpPr>
          <p:spPr>
            <a:xfrm>
              <a:off x="3592450" y="3107625"/>
              <a:ext cx="382750" cy="1082175"/>
            </a:xfrm>
            <a:custGeom>
              <a:avLst/>
              <a:gdLst/>
              <a:ahLst/>
              <a:cxnLst/>
              <a:rect l="l" t="t" r="r" b="b"/>
              <a:pathLst>
                <a:path w="15310" h="43287" extrusionOk="0">
                  <a:moveTo>
                    <a:pt x="15297" y="1"/>
                  </a:moveTo>
                  <a:cubicBezTo>
                    <a:pt x="15128" y="1"/>
                    <a:pt x="74" y="43162"/>
                    <a:pt x="22" y="43162"/>
                  </a:cubicBezTo>
                  <a:cubicBezTo>
                    <a:pt x="22" y="43162"/>
                    <a:pt x="22" y="43162"/>
                    <a:pt x="22" y="43162"/>
                  </a:cubicBezTo>
                  <a:lnTo>
                    <a:pt x="22" y="43162"/>
                  </a:lnTo>
                  <a:cubicBezTo>
                    <a:pt x="0" y="43235"/>
                    <a:pt x="60" y="43286"/>
                    <a:pt x="123" y="43286"/>
                  </a:cubicBezTo>
                  <a:cubicBezTo>
                    <a:pt x="162" y="43286"/>
                    <a:pt x="202" y="43267"/>
                    <a:pt x="225" y="43221"/>
                  </a:cubicBezTo>
                  <a:lnTo>
                    <a:pt x="15310" y="2"/>
                  </a:lnTo>
                  <a:lnTo>
                    <a:pt x="15298" y="2"/>
                  </a:lnTo>
                  <a:cubicBezTo>
                    <a:pt x="15298" y="1"/>
                    <a:pt x="15298" y="1"/>
                    <a:pt x="15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3"/>
            <p:cNvSpPr/>
            <p:nvPr/>
          </p:nvSpPr>
          <p:spPr>
            <a:xfrm>
              <a:off x="1911200" y="1149075"/>
              <a:ext cx="616800" cy="1748925"/>
            </a:xfrm>
            <a:custGeom>
              <a:avLst/>
              <a:gdLst/>
              <a:ahLst/>
              <a:cxnLst/>
              <a:rect l="l" t="t" r="r" b="b"/>
              <a:pathLst>
                <a:path w="24672" h="69957" extrusionOk="0">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3"/>
            <p:cNvSpPr/>
            <p:nvPr/>
          </p:nvSpPr>
          <p:spPr>
            <a:xfrm>
              <a:off x="1353475" y="1562825"/>
              <a:ext cx="616425" cy="1748575"/>
            </a:xfrm>
            <a:custGeom>
              <a:avLst/>
              <a:gdLst/>
              <a:ahLst/>
              <a:cxnLst/>
              <a:rect l="l" t="t" r="r" b="b"/>
              <a:pathLst>
                <a:path w="24657" h="69943" extrusionOk="0">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3"/>
            <p:cNvSpPr/>
            <p:nvPr/>
          </p:nvSpPr>
          <p:spPr>
            <a:xfrm>
              <a:off x="782975" y="2384350"/>
              <a:ext cx="616625" cy="1748475"/>
            </a:xfrm>
            <a:custGeom>
              <a:avLst/>
              <a:gdLst/>
              <a:ahLst/>
              <a:cxnLst/>
              <a:rect l="l" t="t" r="r" b="b"/>
              <a:pathLst>
                <a:path w="24665" h="69939" extrusionOk="0">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3"/>
            <p:cNvSpPr/>
            <p:nvPr/>
          </p:nvSpPr>
          <p:spPr>
            <a:xfrm>
              <a:off x="2034025" y="2256350"/>
              <a:ext cx="616325" cy="1748700"/>
            </a:xfrm>
            <a:custGeom>
              <a:avLst/>
              <a:gdLst/>
              <a:ahLst/>
              <a:cxnLst/>
              <a:rect l="l" t="t" r="r" b="b"/>
              <a:pathLst>
                <a:path w="24653" h="69948" extrusionOk="0">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3"/>
            <p:cNvSpPr/>
            <p:nvPr/>
          </p:nvSpPr>
          <p:spPr>
            <a:xfrm>
              <a:off x="2379300" y="2004550"/>
              <a:ext cx="616625" cy="1748700"/>
            </a:xfrm>
            <a:custGeom>
              <a:avLst/>
              <a:gdLst/>
              <a:ahLst/>
              <a:cxnLst/>
              <a:rect l="l" t="t" r="r" b="b"/>
              <a:pathLst>
                <a:path w="24665" h="69948" extrusionOk="0">
                  <a:moveTo>
                    <a:pt x="24664" y="0"/>
                  </a:moveTo>
                  <a:lnTo>
                    <a:pt x="24657" y="20"/>
                  </a:lnTo>
                  <a:lnTo>
                    <a:pt x="24657" y="20"/>
                  </a:lnTo>
                  <a:cubicBezTo>
                    <a:pt x="24661" y="14"/>
                    <a:pt x="24663" y="12"/>
                    <a:pt x="24664" y="12"/>
                  </a:cubicBezTo>
                  <a:cubicBezTo>
                    <a:pt x="24664" y="12"/>
                    <a:pt x="24664" y="12"/>
                    <a:pt x="24664" y="12"/>
                  </a:cubicBezTo>
                  <a:lnTo>
                    <a:pt x="24664" y="0"/>
                  </a:lnTo>
                  <a:close/>
                  <a:moveTo>
                    <a:pt x="24657" y="20"/>
                  </a:moveTo>
                  <a:lnTo>
                    <a:pt x="24657" y="20"/>
                  </a:lnTo>
                  <a:cubicBezTo>
                    <a:pt x="24178" y="905"/>
                    <a:pt x="86" y="69806"/>
                    <a:pt x="30" y="69806"/>
                  </a:cubicBezTo>
                  <a:cubicBezTo>
                    <a:pt x="30" y="69806"/>
                    <a:pt x="30" y="69806"/>
                    <a:pt x="30" y="69806"/>
                  </a:cubicBezTo>
                  <a:lnTo>
                    <a:pt x="30" y="69806"/>
                  </a:lnTo>
                  <a:cubicBezTo>
                    <a:pt x="0" y="69889"/>
                    <a:pt x="69" y="69947"/>
                    <a:pt x="136" y="69947"/>
                  </a:cubicBezTo>
                  <a:cubicBezTo>
                    <a:pt x="176" y="69947"/>
                    <a:pt x="215" y="69927"/>
                    <a:pt x="233" y="69878"/>
                  </a:cubicBezTo>
                  <a:lnTo>
                    <a:pt x="24657" y="2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3"/>
            <p:cNvSpPr/>
            <p:nvPr/>
          </p:nvSpPr>
          <p:spPr>
            <a:xfrm>
              <a:off x="2277525" y="2752250"/>
              <a:ext cx="616300" cy="1748625"/>
            </a:xfrm>
            <a:custGeom>
              <a:avLst/>
              <a:gdLst/>
              <a:ahLst/>
              <a:cxnLst/>
              <a:rect l="l" t="t" r="r" b="b"/>
              <a:pathLst>
                <a:path w="24652" h="69945" extrusionOk="0">
                  <a:moveTo>
                    <a:pt x="24651" y="0"/>
                  </a:moveTo>
                  <a:cubicBezTo>
                    <a:pt x="24489" y="0"/>
                    <a:pt x="81" y="69807"/>
                    <a:pt x="29" y="69807"/>
                  </a:cubicBezTo>
                  <a:cubicBezTo>
                    <a:pt x="29" y="69807"/>
                    <a:pt x="29" y="69807"/>
                    <a:pt x="29" y="69807"/>
                  </a:cubicBezTo>
                  <a:lnTo>
                    <a:pt x="29" y="69807"/>
                  </a:lnTo>
                  <a:cubicBezTo>
                    <a:pt x="0" y="69887"/>
                    <a:pt x="60" y="69945"/>
                    <a:pt x="122" y="69945"/>
                  </a:cubicBezTo>
                  <a:cubicBezTo>
                    <a:pt x="162" y="69945"/>
                    <a:pt x="201" y="69922"/>
                    <a:pt x="220" y="69866"/>
                  </a:cubicBezTo>
                  <a:lnTo>
                    <a:pt x="24652" y="1"/>
                  </a:lnTo>
                  <a:cubicBezTo>
                    <a:pt x="24651" y="0"/>
                    <a:pt x="24651" y="0"/>
                    <a:pt x="246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3"/>
            <p:cNvSpPr/>
            <p:nvPr/>
          </p:nvSpPr>
          <p:spPr>
            <a:xfrm>
              <a:off x="1259675" y="2731700"/>
              <a:ext cx="476575" cy="1350100"/>
            </a:xfrm>
            <a:custGeom>
              <a:avLst/>
              <a:gdLst/>
              <a:ahLst/>
              <a:cxnLst/>
              <a:rect l="l" t="t" r="r" b="b"/>
              <a:pathLst>
                <a:path w="19063" h="54004" extrusionOk="0">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3"/>
            <p:cNvSpPr/>
            <p:nvPr/>
          </p:nvSpPr>
          <p:spPr>
            <a:xfrm>
              <a:off x="3242925" y="2666225"/>
              <a:ext cx="616800" cy="1748775"/>
            </a:xfrm>
            <a:custGeom>
              <a:avLst/>
              <a:gdLst/>
              <a:ahLst/>
              <a:cxnLst/>
              <a:rect l="l" t="t" r="r" b="b"/>
              <a:pathLst>
                <a:path w="24672" h="69951" extrusionOk="0">
                  <a:moveTo>
                    <a:pt x="24671" y="0"/>
                  </a:moveTo>
                  <a:cubicBezTo>
                    <a:pt x="24501" y="0"/>
                    <a:pt x="89" y="69807"/>
                    <a:pt x="37" y="69807"/>
                  </a:cubicBezTo>
                  <a:cubicBezTo>
                    <a:pt x="37" y="69807"/>
                    <a:pt x="37" y="69807"/>
                    <a:pt x="37" y="69807"/>
                  </a:cubicBezTo>
                  <a:lnTo>
                    <a:pt x="37" y="69807"/>
                  </a:lnTo>
                  <a:cubicBezTo>
                    <a:pt x="1" y="69888"/>
                    <a:pt x="68" y="69950"/>
                    <a:pt x="133" y="69950"/>
                  </a:cubicBezTo>
                  <a:cubicBezTo>
                    <a:pt x="174" y="69950"/>
                    <a:pt x="214" y="69926"/>
                    <a:pt x="228" y="69866"/>
                  </a:cubicBezTo>
                  <a:lnTo>
                    <a:pt x="24671" y="1"/>
                  </a:lnTo>
                  <a:cubicBezTo>
                    <a:pt x="24671" y="0"/>
                    <a:pt x="24671" y="0"/>
                    <a:pt x="24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3"/>
            <p:cNvSpPr/>
            <p:nvPr/>
          </p:nvSpPr>
          <p:spPr>
            <a:xfrm>
              <a:off x="3337650" y="1636000"/>
              <a:ext cx="230675" cy="649075"/>
            </a:xfrm>
            <a:custGeom>
              <a:avLst/>
              <a:gdLst/>
              <a:ahLst/>
              <a:cxnLst/>
              <a:rect l="l" t="t" r="r" b="b"/>
              <a:pathLst>
                <a:path w="9227" h="25963" extrusionOk="0">
                  <a:moveTo>
                    <a:pt x="9225" y="1"/>
                  </a:moveTo>
                  <a:cubicBezTo>
                    <a:pt x="9057" y="1"/>
                    <a:pt x="74" y="25827"/>
                    <a:pt x="23" y="25827"/>
                  </a:cubicBezTo>
                  <a:cubicBezTo>
                    <a:pt x="23" y="25827"/>
                    <a:pt x="23" y="25827"/>
                    <a:pt x="23" y="25827"/>
                  </a:cubicBezTo>
                  <a:lnTo>
                    <a:pt x="23" y="25827"/>
                  </a:lnTo>
                  <a:cubicBezTo>
                    <a:pt x="0" y="25909"/>
                    <a:pt x="62" y="25963"/>
                    <a:pt x="122" y="25963"/>
                  </a:cubicBezTo>
                  <a:cubicBezTo>
                    <a:pt x="159" y="25963"/>
                    <a:pt x="195" y="25943"/>
                    <a:pt x="213" y="25898"/>
                  </a:cubicBezTo>
                  <a:lnTo>
                    <a:pt x="9226" y="2"/>
                  </a:lnTo>
                  <a:cubicBezTo>
                    <a:pt x="9226" y="1"/>
                    <a:pt x="9225" y="1"/>
                    <a:pt x="9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3"/>
            <p:cNvSpPr/>
            <p:nvPr/>
          </p:nvSpPr>
          <p:spPr>
            <a:xfrm>
              <a:off x="2461475" y="1149050"/>
              <a:ext cx="230850" cy="649400"/>
            </a:xfrm>
            <a:custGeom>
              <a:avLst/>
              <a:gdLst/>
              <a:ahLst/>
              <a:cxnLst/>
              <a:rect l="l" t="t" r="r" b="b"/>
              <a:pathLst>
                <a:path w="9234" h="25976" extrusionOk="0">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3"/>
            <p:cNvSpPr/>
            <p:nvPr/>
          </p:nvSpPr>
          <p:spPr>
            <a:xfrm>
              <a:off x="1916625" y="1289250"/>
              <a:ext cx="230675" cy="649275"/>
            </a:xfrm>
            <a:custGeom>
              <a:avLst/>
              <a:gdLst/>
              <a:ahLst/>
              <a:cxnLst/>
              <a:rect l="l" t="t" r="r" b="b"/>
              <a:pathLst>
                <a:path w="9227" h="25971" extrusionOk="0">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3"/>
            <p:cNvSpPr/>
            <p:nvPr/>
          </p:nvSpPr>
          <p:spPr>
            <a:xfrm>
              <a:off x="512850" y="1289250"/>
              <a:ext cx="230400" cy="649425"/>
            </a:xfrm>
            <a:custGeom>
              <a:avLst/>
              <a:gdLst/>
              <a:ahLst/>
              <a:cxnLst/>
              <a:rect l="l" t="t" r="r" b="b"/>
              <a:pathLst>
                <a:path w="9216" h="25977" extrusionOk="0">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3"/>
            <p:cNvSpPr/>
            <p:nvPr/>
          </p:nvSpPr>
          <p:spPr>
            <a:xfrm>
              <a:off x="1618800" y="3174300"/>
              <a:ext cx="230850" cy="649200"/>
            </a:xfrm>
            <a:custGeom>
              <a:avLst/>
              <a:gdLst/>
              <a:ahLst/>
              <a:cxnLst/>
              <a:rect l="l" t="t" r="r" b="b"/>
              <a:pathLst>
                <a:path w="9234" h="25968" extrusionOk="0">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3"/>
            <p:cNvSpPr/>
            <p:nvPr/>
          </p:nvSpPr>
          <p:spPr>
            <a:xfrm>
              <a:off x="512850" y="1927700"/>
              <a:ext cx="177725" cy="499325"/>
            </a:xfrm>
            <a:custGeom>
              <a:avLst/>
              <a:gdLst/>
              <a:ahLst/>
              <a:cxnLst/>
              <a:rect l="l" t="t" r="r" b="b"/>
              <a:pathLst>
                <a:path w="7109" h="19973" extrusionOk="0">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3"/>
            <p:cNvSpPr/>
            <p:nvPr/>
          </p:nvSpPr>
          <p:spPr>
            <a:xfrm>
              <a:off x="764950" y="1472300"/>
              <a:ext cx="231025" cy="649550"/>
            </a:xfrm>
            <a:custGeom>
              <a:avLst/>
              <a:gdLst/>
              <a:ahLst/>
              <a:cxnLst/>
              <a:rect l="l" t="t" r="r" b="b"/>
              <a:pathLst>
                <a:path w="9241" h="25982" extrusionOk="0">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3"/>
            <p:cNvSpPr/>
            <p:nvPr/>
          </p:nvSpPr>
          <p:spPr>
            <a:xfrm>
              <a:off x="1340375" y="1330325"/>
              <a:ext cx="230675" cy="649050"/>
            </a:xfrm>
            <a:custGeom>
              <a:avLst/>
              <a:gdLst/>
              <a:ahLst/>
              <a:cxnLst/>
              <a:rect l="l" t="t" r="r" b="b"/>
              <a:pathLst>
                <a:path w="9227" h="25962" extrusionOk="0">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3"/>
            <p:cNvSpPr/>
            <p:nvPr/>
          </p:nvSpPr>
          <p:spPr>
            <a:xfrm>
              <a:off x="1006650" y="2074750"/>
              <a:ext cx="230425" cy="649175"/>
            </a:xfrm>
            <a:custGeom>
              <a:avLst/>
              <a:gdLst/>
              <a:ahLst/>
              <a:cxnLst/>
              <a:rect l="l" t="t" r="r" b="b"/>
              <a:pathLst>
                <a:path w="9217" h="25967" extrusionOk="0">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3"/>
            <p:cNvSpPr/>
            <p:nvPr/>
          </p:nvSpPr>
          <p:spPr>
            <a:xfrm>
              <a:off x="5291125" y="2074750"/>
              <a:ext cx="230700" cy="649150"/>
            </a:xfrm>
            <a:custGeom>
              <a:avLst/>
              <a:gdLst/>
              <a:ahLst/>
              <a:cxnLst/>
              <a:rect l="l" t="t" r="r" b="b"/>
              <a:pathLst>
                <a:path w="9228" h="25966" extrusionOk="0">
                  <a:moveTo>
                    <a:pt x="9226" y="1"/>
                  </a:moveTo>
                  <a:cubicBezTo>
                    <a:pt x="9059" y="1"/>
                    <a:pt x="76" y="25827"/>
                    <a:pt x="24" y="25827"/>
                  </a:cubicBezTo>
                  <a:cubicBezTo>
                    <a:pt x="24" y="25827"/>
                    <a:pt x="24" y="25827"/>
                    <a:pt x="24" y="25827"/>
                  </a:cubicBezTo>
                  <a:lnTo>
                    <a:pt x="24" y="25827"/>
                  </a:lnTo>
                  <a:cubicBezTo>
                    <a:pt x="1" y="25886"/>
                    <a:pt x="36" y="25946"/>
                    <a:pt x="84" y="25958"/>
                  </a:cubicBezTo>
                  <a:cubicBezTo>
                    <a:pt x="97" y="25963"/>
                    <a:pt x="110" y="25965"/>
                    <a:pt x="123" y="25965"/>
                  </a:cubicBezTo>
                  <a:cubicBezTo>
                    <a:pt x="168" y="25965"/>
                    <a:pt x="208" y="25935"/>
                    <a:pt x="227" y="25898"/>
                  </a:cubicBezTo>
                  <a:lnTo>
                    <a:pt x="9228" y="2"/>
                  </a:lnTo>
                  <a:cubicBezTo>
                    <a:pt x="9227" y="1"/>
                    <a:pt x="9227" y="1"/>
                    <a:pt x="9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3"/>
            <p:cNvSpPr/>
            <p:nvPr/>
          </p:nvSpPr>
          <p:spPr>
            <a:xfrm>
              <a:off x="674625" y="2843025"/>
              <a:ext cx="358850" cy="1013200"/>
            </a:xfrm>
            <a:custGeom>
              <a:avLst/>
              <a:gdLst/>
              <a:ahLst/>
              <a:cxnLst/>
              <a:rect l="l" t="t" r="r" b="b"/>
              <a:pathLst>
                <a:path w="14354" h="40528" extrusionOk="0">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3"/>
            <p:cNvSpPr/>
            <p:nvPr/>
          </p:nvSpPr>
          <p:spPr>
            <a:xfrm>
              <a:off x="818700" y="1149025"/>
              <a:ext cx="124000" cy="344525"/>
            </a:xfrm>
            <a:custGeom>
              <a:avLst/>
              <a:gdLst/>
              <a:ahLst/>
              <a:cxnLst/>
              <a:rect l="l" t="t" r="r" b="b"/>
              <a:pathLst>
                <a:path w="4960" h="13781" extrusionOk="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3"/>
            <p:cNvSpPr/>
            <p:nvPr/>
          </p:nvSpPr>
          <p:spPr>
            <a:xfrm>
              <a:off x="2004750" y="1149000"/>
              <a:ext cx="88975" cy="245500"/>
            </a:xfrm>
            <a:custGeom>
              <a:avLst/>
              <a:gdLst/>
              <a:ahLst/>
              <a:cxnLst/>
              <a:rect l="l" t="t" r="r" b="b"/>
              <a:pathLst>
                <a:path w="3559" h="9820" extrusionOk="0">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3"/>
            <p:cNvSpPr/>
            <p:nvPr/>
          </p:nvSpPr>
          <p:spPr>
            <a:xfrm>
              <a:off x="1059675" y="1833350"/>
              <a:ext cx="123825" cy="344575"/>
            </a:xfrm>
            <a:custGeom>
              <a:avLst/>
              <a:gdLst/>
              <a:ahLst/>
              <a:cxnLst/>
              <a:rect l="l" t="t" r="r" b="b"/>
              <a:pathLst>
                <a:path w="4953" h="13783" extrusionOk="0">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3"/>
            <p:cNvSpPr/>
            <p:nvPr/>
          </p:nvSpPr>
          <p:spPr>
            <a:xfrm>
              <a:off x="5418250" y="3454075"/>
              <a:ext cx="123525" cy="344575"/>
            </a:xfrm>
            <a:custGeom>
              <a:avLst/>
              <a:gdLst/>
              <a:ahLst/>
              <a:cxnLst/>
              <a:rect l="l" t="t" r="r" b="b"/>
              <a:pathLst>
                <a:path w="4941" h="13783" extrusionOk="0">
                  <a:moveTo>
                    <a:pt x="4938" y="1"/>
                  </a:moveTo>
                  <a:cubicBezTo>
                    <a:pt x="4792" y="1"/>
                    <a:pt x="75" y="13647"/>
                    <a:pt x="23" y="13647"/>
                  </a:cubicBezTo>
                  <a:cubicBezTo>
                    <a:pt x="23" y="13647"/>
                    <a:pt x="23" y="13647"/>
                    <a:pt x="23" y="13647"/>
                  </a:cubicBezTo>
                  <a:lnTo>
                    <a:pt x="23" y="13647"/>
                  </a:lnTo>
                  <a:cubicBezTo>
                    <a:pt x="1" y="13729"/>
                    <a:pt x="62" y="13783"/>
                    <a:pt x="123" y="13783"/>
                  </a:cubicBezTo>
                  <a:cubicBezTo>
                    <a:pt x="160" y="13783"/>
                    <a:pt x="196" y="13763"/>
                    <a:pt x="214" y="13719"/>
                  </a:cubicBezTo>
                  <a:lnTo>
                    <a:pt x="4941" y="3"/>
                  </a:lnTo>
                  <a:cubicBezTo>
                    <a:pt x="4940" y="1"/>
                    <a:pt x="4939" y="1"/>
                    <a:pt x="4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3"/>
            <p:cNvSpPr/>
            <p:nvPr/>
          </p:nvSpPr>
          <p:spPr>
            <a:xfrm>
              <a:off x="5479400" y="2699800"/>
              <a:ext cx="124000" cy="344650"/>
            </a:xfrm>
            <a:custGeom>
              <a:avLst/>
              <a:gdLst/>
              <a:ahLst/>
              <a:cxnLst/>
              <a:rect l="l" t="t" r="r" b="b"/>
              <a:pathLst>
                <a:path w="4960" h="13786" extrusionOk="0">
                  <a:moveTo>
                    <a:pt x="4956" y="1"/>
                  </a:moveTo>
                  <a:cubicBezTo>
                    <a:pt x="4795" y="1"/>
                    <a:pt x="89" y="13648"/>
                    <a:pt x="30" y="13648"/>
                  </a:cubicBezTo>
                  <a:cubicBezTo>
                    <a:pt x="1" y="13728"/>
                    <a:pt x="65" y="13786"/>
                    <a:pt x="131" y="13786"/>
                  </a:cubicBezTo>
                  <a:cubicBezTo>
                    <a:pt x="172" y="13786"/>
                    <a:pt x="214" y="13763"/>
                    <a:pt x="232" y="13707"/>
                  </a:cubicBezTo>
                  <a:lnTo>
                    <a:pt x="4959" y="3"/>
                  </a:lnTo>
                  <a:cubicBezTo>
                    <a:pt x="4958" y="2"/>
                    <a:pt x="4958" y="1"/>
                    <a:pt x="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3"/>
            <p:cNvSpPr/>
            <p:nvPr/>
          </p:nvSpPr>
          <p:spPr>
            <a:xfrm>
              <a:off x="4937250" y="1149025"/>
              <a:ext cx="123800" cy="344425"/>
            </a:xfrm>
            <a:custGeom>
              <a:avLst/>
              <a:gdLst/>
              <a:ahLst/>
              <a:cxnLst/>
              <a:rect l="l" t="t" r="r" b="b"/>
              <a:pathLst>
                <a:path w="4952" h="13777" extrusionOk="0">
                  <a:moveTo>
                    <a:pt x="4949" y="1"/>
                  </a:moveTo>
                  <a:cubicBezTo>
                    <a:pt x="4788" y="1"/>
                    <a:pt x="82" y="13647"/>
                    <a:pt x="23" y="13647"/>
                  </a:cubicBezTo>
                  <a:cubicBezTo>
                    <a:pt x="1" y="13721"/>
                    <a:pt x="66" y="13777"/>
                    <a:pt x="130" y="13777"/>
                  </a:cubicBezTo>
                  <a:cubicBezTo>
                    <a:pt x="169" y="13777"/>
                    <a:pt x="207" y="13756"/>
                    <a:pt x="225" y="13707"/>
                  </a:cubicBezTo>
                  <a:lnTo>
                    <a:pt x="4952" y="3"/>
                  </a:lnTo>
                  <a:cubicBezTo>
                    <a:pt x="4951" y="1"/>
                    <a:pt x="4950" y="1"/>
                    <a:pt x="4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3"/>
            <p:cNvSpPr/>
            <p:nvPr/>
          </p:nvSpPr>
          <p:spPr>
            <a:xfrm>
              <a:off x="3296575" y="1149025"/>
              <a:ext cx="123500" cy="344425"/>
            </a:xfrm>
            <a:custGeom>
              <a:avLst/>
              <a:gdLst/>
              <a:ahLst/>
              <a:cxnLst/>
              <a:rect l="l" t="t" r="r" b="b"/>
              <a:pathLst>
                <a:path w="4940" h="13777" extrusionOk="0">
                  <a:moveTo>
                    <a:pt x="4937" y="1"/>
                  </a:moveTo>
                  <a:cubicBezTo>
                    <a:pt x="4787" y="1"/>
                    <a:pt x="70" y="13647"/>
                    <a:pt x="23" y="13647"/>
                  </a:cubicBezTo>
                  <a:cubicBezTo>
                    <a:pt x="0" y="13721"/>
                    <a:pt x="61" y="13777"/>
                    <a:pt x="121" y="13777"/>
                  </a:cubicBezTo>
                  <a:cubicBezTo>
                    <a:pt x="158" y="13777"/>
                    <a:pt x="195" y="13756"/>
                    <a:pt x="213" y="13707"/>
                  </a:cubicBezTo>
                  <a:lnTo>
                    <a:pt x="4940" y="3"/>
                  </a:lnTo>
                  <a:cubicBezTo>
                    <a:pt x="4939" y="1"/>
                    <a:pt x="4938" y="1"/>
                    <a:pt x="4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3"/>
            <p:cNvSpPr/>
            <p:nvPr/>
          </p:nvSpPr>
          <p:spPr>
            <a:xfrm>
              <a:off x="2741125" y="1765175"/>
              <a:ext cx="123825" cy="344500"/>
            </a:xfrm>
            <a:custGeom>
              <a:avLst/>
              <a:gdLst/>
              <a:ahLst/>
              <a:cxnLst/>
              <a:rect l="l" t="t" r="r" b="b"/>
              <a:pathLst>
                <a:path w="4953" h="13780" extrusionOk="0">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3"/>
            <p:cNvSpPr/>
            <p:nvPr/>
          </p:nvSpPr>
          <p:spPr>
            <a:xfrm>
              <a:off x="2625950" y="3725525"/>
              <a:ext cx="123800" cy="344300"/>
            </a:xfrm>
            <a:custGeom>
              <a:avLst/>
              <a:gdLst/>
              <a:ahLst/>
              <a:cxnLst/>
              <a:rect l="l" t="t" r="r" b="b"/>
              <a:pathLst>
                <a:path w="4952" h="13772" extrusionOk="0">
                  <a:moveTo>
                    <a:pt x="4949" y="1"/>
                  </a:moveTo>
                  <a:cubicBezTo>
                    <a:pt x="4788" y="1"/>
                    <a:pt x="74" y="13636"/>
                    <a:pt x="23" y="13636"/>
                  </a:cubicBezTo>
                  <a:cubicBezTo>
                    <a:pt x="23" y="13636"/>
                    <a:pt x="23" y="13636"/>
                    <a:pt x="23" y="13636"/>
                  </a:cubicBezTo>
                  <a:lnTo>
                    <a:pt x="23" y="13636"/>
                  </a:lnTo>
                  <a:cubicBezTo>
                    <a:pt x="0" y="13717"/>
                    <a:pt x="62" y="13771"/>
                    <a:pt x="125" y="13771"/>
                  </a:cubicBezTo>
                  <a:cubicBezTo>
                    <a:pt x="164" y="13771"/>
                    <a:pt x="203" y="13752"/>
                    <a:pt x="225" y="13707"/>
                  </a:cubicBezTo>
                  <a:lnTo>
                    <a:pt x="4952" y="3"/>
                  </a:lnTo>
                  <a:cubicBezTo>
                    <a:pt x="4951" y="2"/>
                    <a:pt x="4950" y="1"/>
                    <a:pt x="4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3"/>
            <p:cNvSpPr/>
            <p:nvPr/>
          </p:nvSpPr>
          <p:spPr>
            <a:xfrm>
              <a:off x="3210350" y="2923950"/>
              <a:ext cx="148125" cy="413775"/>
            </a:xfrm>
            <a:custGeom>
              <a:avLst/>
              <a:gdLst/>
              <a:ahLst/>
              <a:cxnLst/>
              <a:rect l="l" t="t" r="r" b="b"/>
              <a:pathLst>
                <a:path w="5925" h="16551" extrusionOk="0">
                  <a:moveTo>
                    <a:pt x="5922" y="0"/>
                  </a:moveTo>
                  <a:cubicBezTo>
                    <a:pt x="5767" y="0"/>
                    <a:pt x="82" y="16409"/>
                    <a:pt x="31" y="16409"/>
                  </a:cubicBezTo>
                  <a:cubicBezTo>
                    <a:pt x="31" y="16409"/>
                    <a:pt x="31" y="16409"/>
                    <a:pt x="31" y="16409"/>
                  </a:cubicBezTo>
                  <a:lnTo>
                    <a:pt x="31" y="16409"/>
                  </a:lnTo>
                  <a:cubicBezTo>
                    <a:pt x="1" y="16492"/>
                    <a:pt x="69" y="16550"/>
                    <a:pt x="136" y="16550"/>
                  </a:cubicBezTo>
                  <a:cubicBezTo>
                    <a:pt x="176" y="16550"/>
                    <a:pt x="215" y="16530"/>
                    <a:pt x="233" y="16481"/>
                  </a:cubicBezTo>
                  <a:lnTo>
                    <a:pt x="5924" y="3"/>
                  </a:lnTo>
                  <a:cubicBezTo>
                    <a:pt x="5924" y="1"/>
                    <a:pt x="5923" y="0"/>
                    <a:pt x="5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3"/>
            <p:cNvSpPr/>
            <p:nvPr/>
          </p:nvSpPr>
          <p:spPr>
            <a:xfrm>
              <a:off x="3719225" y="4087200"/>
              <a:ext cx="147925" cy="413550"/>
            </a:xfrm>
            <a:custGeom>
              <a:avLst/>
              <a:gdLst/>
              <a:ahLst/>
              <a:cxnLst/>
              <a:rect l="l" t="t" r="r" b="b"/>
              <a:pathLst>
                <a:path w="5917" h="16542" extrusionOk="0">
                  <a:moveTo>
                    <a:pt x="5915" y="0"/>
                  </a:moveTo>
                  <a:cubicBezTo>
                    <a:pt x="5760" y="0"/>
                    <a:pt x="87" y="16409"/>
                    <a:pt x="23" y="16409"/>
                  </a:cubicBezTo>
                  <a:cubicBezTo>
                    <a:pt x="23" y="16409"/>
                    <a:pt x="23" y="16409"/>
                    <a:pt x="23" y="16409"/>
                  </a:cubicBezTo>
                  <a:lnTo>
                    <a:pt x="23" y="16409"/>
                  </a:lnTo>
                  <a:cubicBezTo>
                    <a:pt x="1" y="16485"/>
                    <a:pt x="65" y="16541"/>
                    <a:pt x="130" y="16541"/>
                  </a:cubicBezTo>
                  <a:cubicBezTo>
                    <a:pt x="167" y="16541"/>
                    <a:pt x="204" y="16523"/>
                    <a:pt x="226" y="16480"/>
                  </a:cubicBezTo>
                  <a:lnTo>
                    <a:pt x="5917" y="2"/>
                  </a:lnTo>
                  <a:cubicBezTo>
                    <a:pt x="5916" y="1"/>
                    <a:pt x="5916" y="0"/>
                    <a:pt x="5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3"/>
            <p:cNvSpPr/>
            <p:nvPr/>
          </p:nvSpPr>
          <p:spPr>
            <a:xfrm>
              <a:off x="3013750" y="2573025"/>
              <a:ext cx="220000" cy="619425"/>
            </a:xfrm>
            <a:custGeom>
              <a:avLst/>
              <a:gdLst/>
              <a:ahLst/>
              <a:cxnLst/>
              <a:rect l="l" t="t" r="r" b="b"/>
              <a:pathLst>
                <a:path w="8800" h="24777" extrusionOk="0">
                  <a:moveTo>
                    <a:pt x="8798" y="1"/>
                  </a:moveTo>
                  <a:cubicBezTo>
                    <a:pt x="8634" y="1"/>
                    <a:pt x="76" y="24636"/>
                    <a:pt x="13" y="24636"/>
                  </a:cubicBezTo>
                  <a:cubicBezTo>
                    <a:pt x="13" y="24636"/>
                    <a:pt x="13" y="24636"/>
                    <a:pt x="13" y="24636"/>
                  </a:cubicBezTo>
                  <a:lnTo>
                    <a:pt x="13" y="24636"/>
                  </a:lnTo>
                  <a:cubicBezTo>
                    <a:pt x="1" y="24696"/>
                    <a:pt x="25" y="24755"/>
                    <a:pt x="84" y="24767"/>
                  </a:cubicBezTo>
                  <a:cubicBezTo>
                    <a:pt x="96" y="24773"/>
                    <a:pt x="110" y="24776"/>
                    <a:pt x="123" y="24776"/>
                  </a:cubicBezTo>
                  <a:cubicBezTo>
                    <a:pt x="160" y="24776"/>
                    <a:pt x="197" y="24752"/>
                    <a:pt x="215" y="24708"/>
                  </a:cubicBezTo>
                  <a:lnTo>
                    <a:pt x="8800" y="2"/>
                  </a:lnTo>
                  <a:cubicBezTo>
                    <a:pt x="8799" y="1"/>
                    <a:pt x="8799" y="1"/>
                    <a:pt x="8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3"/>
            <p:cNvSpPr/>
            <p:nvPr/>
          </p:nvSpPr>
          <p:spPr>
            <a:xfrm>
              <a:off x="2109775" y="3588050"/>
              <a:ext cx="220300" cy="619400"/>
            </a:xfrm>
            <a:custGeom>
              <a:avLst/>
              <a:gdLst/>
              <a:ahLst/>
              <a:cxnLst/>
              <a:rect l="l" t="t" r="r" b="b"/>
              <a:pathLst>
                <a:path w="8812" h="24776" extrusionOk="0">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3"/>
            <p:cNvSpPr/>
            <p:nvPr/>
          </p:nvSpPr>
          <p:spPr>
            <a:xfrm>
              <a:off x="2217975" y="2573025"/>
              <a:ext cx="148100" cy="413750"/>
            </a:xfrm>
            <a:custGeom>
              <a:avLst/>
              <a:gdLst/>
              <a:ahLst/>
              <a:cxnLst/>
              <a:rect l="l" t="t" r="r" b="b"/>
              <a:pathLst>
                <a:path w="5924" h="16550" extrusionOk="0">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3"/>
            <p:cNvSpPr/>
            <p:nvPr/>
          </p:nvSpPr>
          <p:spPr>
            <a:xfrm>
              <a:off x="1201375" y="3008200"/>
              <a:ext cx="147925" cy="413625"/>
            </a:xfrm>
            <a:custGeom>
              <a:avLst/>
              <a:gdLst/>
              <a:ahLst/>
              <a:cxnLst/>
              <a:rect l="l" t="t" r="r" b="b"/>
              <a:pathLst>
                <a:path w="5917" h="16545" extrusionOk="0">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3"/>
            <p:cNvSpPr/>
            <p:nvPr/>
          </p:nvSpPr>
          <p:spPr>
            <a:xfrm>
              <a:off x="2958125" y="3078425"/>
              <a:ext cx="147925" cy="413650"/>
            </a:xfrm>
            <a:custGeom>
              <a:avLst/>
              <a:gdLst/>
              <a:ahLst/>
              <a:cxnLst/>
              <a:rect l="l" t="t" r="r" b="b"/>
              <a:pathLst>
                <a:path w="5917" h="16546" extrusionOk="0">
                  <a:moveTo>
                    <a:pt x="5914" y="1"/>
                  </a:moveTo>
                  <a:cubicBezTo>
                    <a:pt x="5748" y="1"/>
                    <a:pt x="75" y="16410"/>
                    <a:pt x="23" y="16410"/>
                  </a:cubicBezTo>
                  <a:cubicBezTo>
                    <a:pt x="23" y="16410"/>
                    <a:pt x="23" y="16410"/>
                    <a:pt x="23" y="16410"/>
                  </a:cubicBezTo>
                  <a:lnTo>
                    <a:pt x="23" y="16410"/>
                  </a:lnTo>
                  <a:cubicBezTo>
                    <a:pt x="1" y="16491"/>
                    <a:pt x="62" y="16545"/>
                    <a:pt x="123" y="16545"/>
                  </a:cubicBezTo>
                  <a:cubicBezTo>
                    <a:pt x="159" y="16545"/>
                    <a:pt x="196" y="16526"/>
                    <a:pt x="214" y="16481"/>
                  </a:cubicBezTo>
                  <a:lnTo>
                    <a:pt x="5917" y="3"/>
                  </a:lnTo>
                  <a:cubicBezTo>
                    <a:pt x="5916" y="2"/>
                    <a:pt x="5915" y="1"/>
                    <a:pt x="5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3"/>
            <p:cNvSpPr/>
            <p:nvPr/>
          </p:nvSpPr>
          <p:spPr>
            <a:xfrm>
              <a:off x="2779125" y="3595175"/>
              <a:ext cx="147750" cy="413425"/>
            </a:xfrm>
            <a:custGeom>
              <a:avLst/>
              <a:gdLst/>
              <a:ahLst/>
              <a:cxnLst/>
              <a:rect l="l" t="t" r="r" b="b"/>
              <a:pathLst>
                <a:path w="5910" h="16537" extrusionOk="0">
                  <a:moveTo>
                    <a:pt x="5907" y="0"/>
                  </a:moveTo>
                  <a:cubicBezTo>
                    <a:pt x="5745" y="0"/>
                    <a:pt x="63" y="16421"/>
                    <a:pt x="16" y="16421"/>
                  </a:cubicBezTo>
                  <a:cubicBezTo>
                    <a:pt x="1" y="16488"/>
                    <a:pt x="61" y="16537"/>
                    <a:pt x="120" y="16537"/>
                  </a:cubicBezTo>
                  <a:cubicBezTo>
                    <a:pt x="154" y="16537"/>
                    <a:pt x="188" y="16520"/>
                    <a:pt x="206" y="16480"/>
                  </a:cubicBezTo>
                  <a:lnTo>
                    <a:pt x="5909" y="2"/>
                  </a:lnTo>
                  <a:cubicBezTo>
                    <a:pt x="5909" y="1"/>
                    <a:pt x="5908" y="0"/>
                    <a:pt x="5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3"/>
            <p:cNvSpPr/>
            <p:nvPr/>
          </p:nvSpPr>
          <p:spPr>
            <a:xfrm>
              <a:off x="2268175" y="1985150"/>
              <a:ext cx="148200" cy="413775"/>
            </a:xfrm>
            <a:custGeom>
              <a:avLst/>
              <a:gdLst/>
              <a:ahLst/>
              <a:cxnLst/>
              <a:rect l="l" t="t" r="r" b="b"/>
              <a:pathLst>
                <a:path w="5928" h="16551" extrusionOk="0">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3"/>
            <p:cNvSpPr/>
            <p:nvPr/>
          </p:nvSpPr>
          <p:spPr>
            <a:xfrm>
              <a:off x="3013500" y="1330000"/>
              <a:ext cx="148225" cy="413800"/>
            </a:xfrm>
            <a:custGeom>
              <a:avLst/>
              <a:gdLst/>
              <a:ahLst/>
              <a:cxnLst/>
              <a:rect l="l" t="t" r="r" b="b"/>
              <a:pathLst>
                <a:path w="5929" h="16552" extrusionOk="0">
                  <a:moveTo>
                    <a:pt x="5926" y="1"/>
                  </a:moveTo>
                  <a:cubicBezTo>
                    <a:pt x="5764" y="1"/>
                    <a:pt x="82" y="16421"/>
                    <a:pt x="23" y="16421"/>
                  </a:cubicBezTo>
                  <a:cubicBezTo>
                    <a:pt x="0" y="16495"/>
                    <a:pt x="66" y="16551"/>
                    <a:pt x="130" y="16551"/>
                  </a:cubicBezTo>
                  <a:cubicBezTo>
                    <a:pt x="169" y="16551"/>
                    <a:pt x="207" y="16530"/>
                    <a:pt x="225" y="16481"/>
                  </a:cubicBezTo>
                  <a:lnTo>
                    <a:pt x="5928" y="15"/>
                  </a:lnTo>
                  <a:lnTo>
                    <a:pt x="5928" y="3"/>
                  </a:lnTo>
                  <a:cubicBezTo>
                    <a:pt x="5928" y="1"/>
                    <a:pt x="5927" y="1"/>
                    <a:pt x="5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3"/>
            <p:cNvSpPr/>
            <p:nvPr/>
          </p:nvSpPr>
          <p:spPr>
            <a:xfrm>
              <a:off x="1495150" y="4087200"/>
              <a:ext cx="147925" cy="413550"/>
            </a:xfrm>
            <a:custGeom>
              <a:avLst/>
              <a:gdLst/>
              <a:ahLst/>
              <a:cxnLst/>
              <a:rect l="l" t="t" r="r" b="b"/>
              <a:pathLst>
                <a:path w="5917" h="16542" extrusionOk="0">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3"/>
            <p:cNvSpPr/>
            <p:nvPr/>
          </p:nvSpPr>
          <p:spPr>
            <a:xfrm>
              <a:off x="1720175" y="3814550"/>
              <a:ext cx="147925" cy="413625"/>
            </a:xfrm>
            <a:custGeom>
              <a:avLst/>
              <a:gdLst/>
              <a:ahLst/>
              <a:cxnLst/>
              <a:rect l="l" t="t" r="r" b="b"/>
              <a:pathLst>
                <a:path w="5917" h="16545" extrusionOk="0">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3"/>
            <p:cNvSpPr/>
            <p:nvPr/>
          </p:nvSpPr>
          <p:spPr>
            <a:xfrm>
              <a:off x="2450050" y="4154175"/>
              <a:ext cx="148200" cy="413650"/>
            </a:xfrm>
            <a:custGeom>
              <a:avLst/>
              <a:gdLst/>
              <a:ahLst/>
              <a:cxnLst/>
              <a:rect l="l" t="t" r="r" b="b"/>
              <a:pathLst>
                <a:path w="5928" h="16546" extrusionOk="0">
                  <a:moveTo>
                    <a:pt x="5925" y="0"/>
                  </a:moveTo>
                  <a:cubicBezTo>
                    <a:pt x="5763" y="0"/>
                    <a:pt x="81" y="16421"/>
                    <a:pt x="22" y="16421"/>
                  </a:cubicBezTo>
                  <a:cubicBezTo>
                    <a:pt x="0" y="16494"/>
                    <a:pt x="64" y="16545"/>
                    <a:pt x="128" y="16545"/>
                  </a:cubicBezTo>
                  <a:cubicBezTo>
                    <a:pt x="167" y="16545"/>
                    <a:pt x="206" y="16526"/>
                    <a:pt x="225" y="16480"/>
                  </a:cubicBezTo>
                  <a:lnTo>
                    <a:pt x="5928" y="14"/>
                  </a:lnTo>
                  <a:lnTo>
                    <a:pt x="5928" y="2"/>
                  </a:lnTo>
                  <a:cubicBezTo>
                    <a:pt x="5927" y="1"/>
                    <a:pt x="5926" y="0"/>
                    <a:pt x="5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3"/>
            <p:cNvSpPr/>
            <p:nvPr/>
          </p:nvSpPr>
          <p:spPr>
            <a:xfrm>
              <a:off x="3115600" y="4072900"/>
              <a:ext cx="147925" cy="413650"/>
            </a:xfrm>
            <a:custGeom>
              <a:avLst/>
              <a:gdLst/>
              <a:ahLst/>
              <a:cxnLst/>
              <a:rect l="l" t="t" r="r" b="b"/>
              <a:pathLst>
                <a:path w="5917" h="16546" extrusionOk="0">
                  <a:moveTo>
                    <a:pt x="5914" y="1"/>
                  </a:moveTo>
                  <a:cubicBezTo>
                    <a:pt x="5748" y="1"/>
                    <a:pt x="74" y="16409"/>
                    <a:pt x="23" y="16409"/>
                  </a:cubicBezTo>
                  <a:cubicBezTo>
                    <a:pt x="23" y="16409"/>
                    <a:pt x="23" y="16409"/>
                    <a:pt x="23" y="16409"/>
                  </a:cubicBezTo>
                  <a:lnTo>
                    <a:pt x="23" y="16409"/>
                  </a:lnTo>
                  <a:cubicBezTo>
                    <a:pt x="0" y="16491"/>
                    <a:pt x="61" y="16545"/>
                    <a:pt x="125" y="16545"/>
                  </a:cubicBezTo>
                  <a:cubicBezTo>
                    <a:pt x="163" y="16545"/>
                    <a:pt x="203" y="16526"/>
                    <a:pt x="225" y="16481"/>
                  </a:cubicBezTo>
                  <a:lnTo>
                    <a:pt x="5916" y="3"/>
                  </a:lnTo>
                  <a:cubicBezTo>
                    <a:pt x="5916" y="1"/>
                    <a:pt x="5915" y="1"/>
                    <a:pt x="5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3"/>
            <p:cNvSpPr/>
            <p:nvPr/>
          </p:nvSpPr>
          <p:spPr>
            <a:xfrm>
              <a:off x="3454125" y="1823250"/>
              <a:ext cx="261825" cy="737575"/>
            </a:xfrm>
            <a:custGeom>
              <a:avLst/>
              <a:gdLst/>
              <a:ahLst/>
              <a:cxnLst/>
              <a:rect l="l" t="t" r="r" b="b"/>
              <a:pathLst>
                <a:path w="10473" h="29503" extrusionOk="0">
                  <a:moveTo>
                    <a:pt x="10471" y="0"/>
                  </a:moveTo>
                  <a:cubicBezTo>
                    <a:pt x="10303" y="0"/>
                    <a:pt x="87" y="29362"/>
                    <a:pt x="31" y="29362"/>
                  </a:cubicBezTo>
                  <a:cubicBezTo>
                    <a:pt x="31" y="29362"/>
                    <a:pt x="31" y="29362"/>
                    <a:pt x="31" y="29362"/>
                  </a:cubicBezTo>
                  <a:lnTo>
                    <a:pt x="31" y="29362"/>
                  </a:lnTo>
                  <a:cubicBezTo>
                    <a:pt x="1" y="29444"/>
                    <a:pt x="65" y="29503"/>
                    <a:pt x="128" y="29503"/>
                  </a:cubicBezTo>
                  <a:cubicBezTo>
                    <a:pt x="166" y="29503"/>
                    <a:pt x="204" y="29482"/>
                    <a:pt x="221" y="29434"/>
                  </a:cubicBezTo>
                  <a:lnTo>
                    <a:pt x="10473" y="1"/>
                  </a:lnTo>
                  <a:cubicBezTo>
                    <a:pt x="10472" y="1"/>
                    <a:pt x="10472" y="0"/>
                    <a:pt x="10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3"/>
            <p:cNvSpPr/>
            <p:nvPr/>
          </p:nvSpPr>
          <p:spPr>
            <a:xfrm>
              <a:off x="607250" y="3989550"/>
              <a:ext cx="148225" cy="413650"/>
            </a:xfrm>
            <a:custGeom>
              <a:avLst/>
              <a:gdLst/>
              <a:ahLst/>
              <a:cxnLst/>
              <a:rect l="l" t="t" r="r" b="b"/>
              <a:pathLst>
                <a:path w="5929" h="16546" extrusionOk="0">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3"/>
            <p:cNvSpPr/>
            <p:nvPr/>
          </p:nvSpPr>
          <p:spPr>
            <a:xfrm>
              <a:off x="2872600" y="3459450"/>
              <a:ext cx="319175" cy="901475"/>
            </a:xfrm>
            <a:custGeom>
              <a:avLst/>
              <a:gdLst/>
              <a:ahLst/>
              <a:cxnLst/>
              <a:rect l="l" t="t" r="r" b="b"/>
              <a:pathLst>
                <a:path w="12767" h="36059" extrusionOk="0">
                  <a:moveTo>
                    <a:pt x="12766" y="1"/>
                  </a:moveTo>
                  <a:cubicBezTo>
                    <a:pt x="12597" y="1"/>
                    <a:pt x="71" y="35923"/>
                    <a:pt x="15" y="35923"/>
                  </a:cubicBezTo>
                  <a:cubicBezTo>
                    <a:pt x="15" y="35923"/>
                    <a:pt x="15" y="35923"/>
                    <a:pt x="15" y="35923"/>
                  </a:cubicBezTo>
                  <a:lnTo>
                    <a:pt x="15" y="35923"/>
                  </a:lnTo>
                  <a:cubicBezTo>
                    <a:pt x="0" y="36005"/>
                    <a:pt x="60" y="36059"/>
                    <a:pt x="121" y="36059"/>
                  </a:cubicBezTo>
                  <a:cubicBezTo>
                    <a:pt x="158" y="36059"/>
                    <a:pt x="195" y="36039"/>
                    <a:pt x="218" y="35994"/>
                  </a:cubicBezTo>
                  <a:lnTo>
                    <a:pt x="12767" y="2"/>
                  </a:lnTo>
                  <a:cubicBezTo>
                    <a:pt x="12766" y="1"/>
                    <a:pt x="12766" y="1"/>
                    <a:pt x="12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3"/>
            <p:cNvSpPr/>
            <p:nvPr/>
          </p:nvSpPr>
          <p:spPr>
            <a:xfrm>
              <a:off x="938475" y="3466600"/>
              <a:ext cx="366175" cy="1034275"/>
            </a:xfrm>
            <a:custGeom>
              <a:avLst/>
              <a:gdLst/>
              <a:ahLst/>
              <a:cxnLst/>
              <a:rect l="l" t="t" r="r" b="b"/>
              <a:pathLst>
                <a:path w="14647" h="41371" extrusionOk="0">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3"/>
            <p:cNvSpPr/>
            <p:nvPr/>
          </p:nvSpPr>
          <p:spPr>
            <a:xfrm>
              <a:off x="516575" y="2573050"/>
              <a:ext cx="366000" cy="1034050"/>
            </a:xfrm>
            <a:custGeom>
              <a:avLst/>
              <a:gdLst/>
              <a:ahLst/>
              <a:cxnLst/>
              <a:rect l="l" t="t" r="r" b="b"/>
              <a:pathLst>
                <a:path w="14640" h="41362" extrusionOk="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3"/>
            <p:cNvSpPr/>
            <p:nvPr/>
          </p:nvSpPr>
          <p:spPr>
            <a:xfrm>
              <a:off x="1458500" y="1149050"/>
              <a:ext cx="365550" cy="1034175"/>
            </a:xfrm>
            <a:custGeom>
              <a:avLst/>
              <a:gdLst/>
              <a:ahLst/>
              <a:cxnLst/>
              <a:rect l="l" t="t" r="r" b="b"/>
              <a:pathLst>
                <a:path w="14622" h="41367" extrusionOk="0">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3"/>
            <p:cNvSpPr/>
            <p:nvPr/>
          </p:nvSpPr>
          <p:spPr>
            <a:xfrm>
              <a:off x="5248275" y="1149050"/>
              <a:ext cx="365525" cy="1034175"/>
            </a:xfrm>
            <a:custGeom>
              <a:avLst/>
              <a:gdLst/>
              <a:ahLst/>
              <a:cxnLst/>
              <a:rect l="l" t="t" r="r" b="b"/>
              <a:pathLst>
                <a:path w="14621" h="41367" extrusionOk="0">
                  <a:moveTo>
                    <a:pt x="14620" y="1"/>
                  </a:moveTo>
                  <a:cubicBezTo>
                    <a:pt x="14451" y="1"/>
                    <a:pt x="80" y="41221"/>
                    <a:pt x="12" y="41221"/>
                  </a:cubicBezTo>
                  <a:cubicBezTo>
                    <a:pt x="12" y="41221"/>
                    <a:pt x="12" y="41221"/>
                    <a:pt x="12" y="41221"/>
                  </a:cubicBezTo>
                  <a:lnTo>
                    <a:pt x="12" y="41221"/>
                  </a:lnTo>
                  <a:cubicBezTo>
                    <a:pt x="0" y="41281"/>
                    <a:pt x="24" y="41340"/>
                    <a:pt x="83" y="41364"/>
                  </a:cubicBezTo>
                  <a:cubicBezTo>
                    <a:pt x="91" y="41366"/>
                    <a:pt x="100" y="41367"/>
                    <a:pt x="108" y="41367"/>
                  </a:cubicBezTo>
                  <a:cubicBezTo>
                    <a:pt x="150" y="41367"/>
                    <a:pt x="194" y="41342"/>
                    <a:pt x="214" y="41293"/>
                  </a:cubicBezTo>
                  <a:lnTo>
                    <a:pt x="14621" y="2"/>
                  </a:lnTo>
                  <a:cubicBezTo>
                    <a:pt x="14621" y="1"/>
                    <a:pt x="14620" y="1"/>
                    <a:pt x="14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3"/>
            <p:cNvSpPr/>
            <p:nvPr/>
          </p:nvSpPr>
          <p:spPr>
            <a:xfrm>
              <a:off x="3308725" y="1149050"/>
              <a:ext cx="300075" cy="847850"/>
            </a:xfrm>
            <a:custGeom>
              <a:avLst/>
              <a:gdLst/>
              <a:ahLst/>
              <a:cxnLst/>
              <a:rect l="l" t="t" r="r" b="b"/>
              <a:pathLst>
                <a:path w="12003" h="33914" extrusionOk="0">
                  <a:moveTo>
                    <a:pt x="12001" y="1"/>
                  </a:moveTo>
                  <a:cubicBezTo>
                    <a:pt x="11833" y="1"/>
                    <a:pt x="80" y="33768"/>
                    <a:pt x="13" y="33768"/>
                  </a:cubicBezTo>
                  <a:cubicBezTo>
                    <a:pt x="13" y="33768"/>
                    <a:pt x="13" y="33768"/>
                    <a:pt x="13" y="33768"/>
                  </a:cubicBezTo>
                  <a:lnTo>
                    <a:pt x="13" y="33768"/>
                  </a:lnTo>
                  <a:cubicBezTo>
                    <a:pt x="1" y="33827"/>
                    <a:pt x="25" y="33887"/>
                    <a:pt x="84" y="33911"/>
                  </a:cubicBezTo>
                  <a:cubicBezTo>
                    <a:pt x="92" y="33913"/>
                    <a:pt x="100" y="33914"/>
                    <a:pt x="109" y="33914"/>
                  </a:cubicBezTo>
                  <a:cubicBezTo>
                    <a:pt x="151" y="33914"/>
                    <a:pt x="195" y="33889"/>
                    <a:pt x="215" y="33839"/>
                  </a:cubicBezTo>
                  <a:lnTo>
                    <a:pt x="12002" y="2"/>
                  </a:lnTo>
                  <a:cubicBezTo>
                    <a:pt x="12002" y="1"/>
                    <a:pt x="12002" y="1"/>
                    <a:pt x="12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3"/>
            <p:cNvSpPr/>
            <p:nvPr/>
          </p:nvSpPr>
          <p:spPr>
            <a:xfrm>
              <a:off x="2575950" y="1149050"/>
              <a:ext cx="377400" cy="1067100"/>
            </a:xfrm>
            <a:custGeom>
              <a:avLst/>
              <a:gdLst/>
              <a:ahLst/>
              <a:cxnLst/>
              <a:rect l="l" t="t" r="r" b="b"/>
              <a:pathLst>
                <a:path w="15096" h="42684" extrusionOk="0">
                  <a:moveTo>
                    <a:pt x="15095" y="1"/>
                  </a:moveTo>
                  <a:cubicBezTo>
                    <a:pt x="14926" y="1"/>
                    <a:pt x="90" y="42543"/>
                    <a:pt x="23" y="42543"/>
                  </a:cubicBezTo>
                  <a:cubicBezTo>
                    <a:pt x="23" y="42543"/>
                    <a:pt x="23" y="42543"/>
                    <a:pt x="23" y="42543"/>
                  </a:cubicBezTo>
                  <a:lnTo>
                    <a:pt x="23" y="42543"/>
                  </a:lnTo>
                  <a:cubicBezTo>
                    <a:pt x="0" y="42625"/>
                    <a:pt x="67" y="42684"/>
                    <a:pt x="131" y="42684"/>
                  </a:cubicBezTo>
                  <a:cubicBezTo>
                    <a:pt x="170" y="42684"/>
                    <a:pt x="207" y="42663"/>
                    <a:pt x="225" y="42614"/>
                  </a:cubicBezTo>
                  <a:lnTo>
                    <a:pt x="15096" y="2"/>
                  </a:lnTo>
                  <a:cubicBezTo>
                    <a:pt x="15096" y="1"/>
                    <a:pt x="15095" y="1"/>
                    <a:pt x="15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3"/>
            <p:cNvSpPr/>
            <p:nvPr/>
          </p:nvSpPr>
          <p:spPr>
            <a:xfrm>
              <a:off x="1767750" y="3036775"/>
              <a:ext cx="300975" cy="847950"/>
            </a:xfrm>
            <a:custGeom>
              <a:avLst/>
              <a:gdLst/>
              <a:ahLst/>
              <a:cxnLst/>
              <a:rect l="l" t="t" r="r" b="b"/>
              <a:pathLst>
                <a:path w="12039" h="33918" extrusionOk="0">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3"/>
            <p:cNvSpPr/>
            <p:nvPr/>
          </p:nvSpPr>
          <p:spPr>
            <a:xfrm>
              <a:off x="1762975" y="3566900"/>
              <a:ext cx="300700" cy="848100"/>
            </a:xfrm>
            <a:custGeom>
              <a:avLst/>
              <a:gdLst/>
              <a:ahLst/>
              <a:cxnLst/>
              <a:rect l="l" t="t" r="r" b="b"/>
              <a:pathLst>
                <a:path w="12028" h="33924" extrusionOk="0">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3"/>
            <p:cNvSpPr/>
            <p:nvPr/>
          </p:nvSpPr>
          <p:spPr>
            <a:xfrm>
              <a:off x="3178650" y="2340875"/>
              <a:ext cx="616475" cy="1748650"/>
            </a:xfrm>
            <a:custGeom>
              <a:avLst/>
              <a:gdLst/>
              <a:ahLst/>
              <a:cxnLst/>
              <a:rect l="l" t="t" r="r" b="b"/>
              <a:pathLst>
                <a:path w="24659" h="69946" extrusionOk="0">
                  <a:moveTo>
                    <a:pt x="24658" y="1"/>
                  </a:moveTo>
                  <a:cubicBezTo>
                    <a:pt x="24489" y="1"/>
                    <a:pt x="88" y="69807"/>
                    <a:pt x="25" y="69807"/>
                  </a:cubicBezTo>
                  <a:cubicBezTo>
                    <a:pt x="25" y="69807"/>
                    <a:pt x="25" y="69807"/>
                    <a:pt x="25" y="69807"/>
                  </a:cubicBezTo>
                  <a:lnTo>
                    <a:pt x="25" y="69807"/>
                  </a:lnTo>
                  <a:cubicBezTo>
                    <a:pt x="1" y="69855"/>
                    <a:pt x="37" y="69915"/>
                    <a:pt x="96" y="69938"/>
                  </a:cubicBezTo>
                  <a:cubicBezTo>
                    <a:pt x="107" y="69944"/>
                    <a:pt x="118" y="69946"/>
                    <a:pt x="129" y="69946"/>
                  </a:cubicBezTo>
                  <a:cubicBezTo>
                    <a:pt x="168" y="69946"/>
                    <a:pt x="208" y="69916"/>
                    <a:pt x="227" y="69879"/>
                  </a:cubicBezTo>
                  <a:lnTo>
                    <a:pt x="24659" y="1"/>
                  </a:lnTo>
                  <a:cubicBezTo>
                    <a:pt x="24659" y="1"/>
                    <a:pt x="24658" y="1"/>
                    <a:pt x="246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3"/>
            <p:cNvSpPr/>
            <p:nvPr/>
          </p:nvSpPr>
          <p:spPr>
            <a:xfrm>
              <a:off x="2669675" y="1751525"/>
              <a:ext cx="616450" cy="1748650"/>
            </a:xfrm>
            <a:custGeom>
              <a:avLst/>
              <a:gdLst/>
              <a:ahLst/>
              <a:cxnLst/>
              <a:rect l="l" t="t" r="r" b="b"/>
              <a:pathLst>
                <a:path w="24658" h="69946" extrusionOk="0">
                  <a:moveTo>
                    <a:pt x="24657" y="0"/>
                  </a:moveTo>
                  <a:cubicBezTo>
                    <a:pt x="24657" y="0"/>
                    <a:pt x="24657" y="1"/>
                    <a:pt x="24656" y="1"/>
                  </a:cubicBezTo>
                  <a:lnTo>
                    <a:pt x="24658" y="1"/>
                  </a:lnTo>
                  <a:cubicBezTo>
                    <a:pt x="24658" y="1"/>
                    <a:pt x="24658" y="0"/>
                    <a:pt x="24657" y="0"/>
                  </a:cubicBezTo>
                  <a:close/>
                  <a:moveTo>
                    <a:pt x="24646" y="1"/>
                  </a:moveTo>
                  <a:lnTo>
                    <a:pt x="24610" y="103"/>
                  </a:lnTo>
                  <a:lnTo>
                    <a:pt x="24610" y="103"/>
                  </a:lnTo>
                  <a:cubicBezTo>
                    <a:pt x="24636" y="40"/>
                    <a:pt x="24651" y="5"/>
                    <a:pt x="24656" y="1"/>
                  </a:cubicBezTo>
                  <a:close/>
                  <a:moveTo>
                    <a:pt x="24610" y="103"/>
                  </a:moveTo>
                  <a:lnTo>
                    <a:pt x="24610" y="103"/>
                  </a:lnTo>
                  <a:cubicBezTo>
                    <a:pt x="23409" y="3085"/>
                    <a:pt x="75" y="69807"/>
                    <a:pt x="24" y="69807"/>
                  </a:cubicBezTo>
                  <a:cubicBezTo>
                    <a:pt x="24" y="69807"/>
                    <a:pt x="24" y="69807"/>
                    <a:pt x="24" y="69807"/>
                  </a:cubicBezTo>
                  <a:lnTo>
                    <a:pt x="24" y="69807"/>
                  </a:lnTo>
                  <a:cubicBezTo>
                    <a:pt x="0" y="69855"/>
                    <a:pt x="36" y="69914"/>
                    <a:pt x="84" y="69938"/>
                  </a:cubicBezTo>
                  <a:cubicBezTo>
                    <a:pt x="97" y="69943"/>
                    <a:pt x="110" y="69946"/>
                    <a:pt x="122" y="69946"/>
                  </a:cubicBezTo>
                  <a:cubicBezTo>
                    <a:pt x="167" y="69946"/>
                    <a:pt x="208" y="69916"/>
                    <a:pt x="226" y="69879"/>
                  </a:cubicBezTo>
                  <a:lnTo>
                    <a:pt x="24610" y="10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3"/>
            <p:cNvSpPr/>
            <p:nvPr/>
          </p:nvSpPr>
          <p:spPr>
            <a:xfrm>
              <a:off x="5060575" y="3212700"/>
              <a:ext cx="382975" cy="1082575"/>
            </a:xfrm>
            <a:custGeom>
              <a:avLst/>
              <a:gdLst/>
              <a:ahLst/>
              <a:cxnLst/>
              <a:rect l="l" t="t" r="r" b="b"/>
              <a:pathLst>
                <a:path w="15319" h="43303" extrusionOk="0">
                  <a:moveTo>
                    <a:pt x="15318" y="1"/>
                  </a:moveTo>
                  <a:cubicBezTo>
                    <a:pt x="15149" y="1"/>
                    <a:pt x="94" y="43162"/>
                    <a:pt x="31" y="43162"/>
                  </a:cubicBezTo>
                  <a:cubicBezTo>
                    <a:pt x="31" y="43162"/>
                    <a:pt x="31" y="43162"/>
                    <a:pt x="31" y="43162"/>
                  </a:cubicBezTo>
                  <a:lnTo>
                    <a:pt x="31" y="43162"/>
                  </a:lnTo>
                  <a:cubicBezTo>
                    <a:pt x="1" y="43244"/>
                    <a:pt x="70" y="43303"/>
                    <a:pt x="137" y="43303"/>
                  </a:cubicBezTo>
                  <a:cubicBezTo>
                    <a:pt x="176" y="43303"/>
                    <a:pt x="216" y="43282"/>
                    <a:pt x="233" y="43233"/>
                  </a:cubicBezTo>
                  <a:lnTo>
                    <a:pt x="15319" y="2"/>
                  </a:lnTo>
                  <a:cubicBezTo>
                    <a:pt x="15318" y="1"/>
                    <a:pt x="15318" y="1"/>
                    <a:pt x="1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3"/>
            <p:cNvSpPr/>
            <p:nvPr/>
          </p:nvSpPr>
          <p:spPr>
            <a:xfrm>
              <a:off x="3475575" y="1149075"/>
              <a:ext cx="616325" cy="1748700"/>
            </a:xfrm>
            <a:custGeom>
              <a:avLst/>
              <a:gdLst/>
              <a:ahLst/>
              <a:cxnLst/>
              <a:rect l="l" t="t" r="r" b="b"/>
              <a:pathLst>
                <a:path w="24653" h="69948" extrusionOk="0">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8"/>
                  </a:cubicBezTo>
                  <a:lnTo>
                    <a:pt x="24652" y="1"/>
                  </a:lnTo>
                  <a:cubicBezTo>
                    <a:pt x="24652" y="0"/>
                    <a:pt x="24652" y="0"/>
                    <a:pt x="24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3"/>
            <p:cNvSpPr/>
            <p:nvPr/>
          </p:nvSpPr>
          <p:spPr>
            <a:xfrm>
              <a:off x="3718350" y="2256350"/>
              <a:ext cx="616425" cy="1748575"/>
            </a:xfrm>
            <a:custGeom>
              <a:avLst/>
              <a:gdLst/>
              <a:ahLst/>
              <a:cxnLst/>
              <a:rect l="l" t="t" r="r" b="b"/>
              <a:pathLst>
                <a:path w="24657" h="69943" extrusionOk="0">
                  <a:moveTo>
                    <a:pt x="24644" y="0"/>
                  </a:moveTo>
                  <a:cubicBezTo>
                    <a:pt x="24487" y="0"/>
                    <a:pt x="74" y="69807"/>
                    <a:pt x="23" y="69807"/>
                  </a:cubicBezTo>
                  <a:cubicBezTo>
                    <a:pt x="23" y="69807"/>
                    <a:pt x="23" y="69807"/>
                    <a:pt x="23" y="69807"/>
                  </a:cubicBezTo>
                  <a:lnTo>
                    <a:pt x="23" y="69807"/>
                  </a:lnTo>
                  <a:cubicBezTo>
                    <a:pt x="0" y="69889"/>
                    <a:pt x="62" y="69943"/>
                    <a:pt x="122" y="69943"/>
                  </a:cubicBezTo>
                  <a:cubicBezTo>
                    <a:pt x="159" y="69943"/>
                    <a:pt x="195" y="69923"/>
                    <a:pt x="213" y="69879"/>
                  </a:cubicBezTo>
                  <a:lnTo>
                    <a:pt x="24657" y="1"/>
                  </a:lnTo>
                  <a:lnTo>
                    <a:pt x="24645" y="1"/>
                  </a:lnTo>
                  <a:cubicBezTo>
                    <a:pt x="24645" y="1"/>
                    <a:pt x="24645" y="0"/>
                    <a:pt x="24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3"/>
            <p:cNvSpPr/>
            <p:nvPr/>
          </p:nvSpPr>
          <p:spPr>
            <a:xfrm>
              <a:off x="3943175" y="2004550"/>
              <a:ext cx="616625" cy="1748700"/>
            </a:xfrm>
            <a:custGeom>
              <a:avLst/>
              <a:gdLst/>
              <a:ahLst/>
              <a:cxnLst/>
              <a:rect l="l" t="t" r="r" b="b"/>
              <a:pathLst>
                <a:path w="24665" h="69948" extrusionOk="0">
                  <a:moveTo>
                    <a:pt x="24665" y="0"/>
                  </a:moveTo>
                  <a:lnTo>
                    <a:pt x="24658" y="20"/>
                  </a:lnTo>
                  <a:lnTo>
                    <a:pt x="24658" y="20"/>
                  </a:lnTo>
                  <a:cubicBezTo>
                    <a:pt x="24661" y="14"/>
                    <a:pt x="24663" y="12"/>
                    <a:pt x="24664" y="12"/>
                  </a:cubicBezTo>
                  <a:cubicBezTo>
                    <a:pt x="24664" y="12"/>
                    <a:pt x="24665" y="12"/>
                    <a:pt x="24665" y="12"/>
                  </a:cubicBezTo>
                  <a:lnTo>
                    <a:pt x="24665" y="0"/>
                  </a:lnTo>
                  <a:close/>
                  <a:moveTo>
                    <a:pt x="24658" y="20"/>
                  </a:moveTo>
                  <a:cubicBezTo>
                    <a:pt x="24178" y="906"/>
                    <a:pt x="98" y="69806"/>
                    <a:pt x="31" y="69806"/>
                  </a:cubicBezTo>
                  <a:cubicBezTo>
                    <a:pt x="31" y="69806"/>
                    <a:pt x="31" y="69806"/>
                    <a:pt x="31" y="69806"/>
                  </a:cubicBezTo>
                  <a:lnTo>
                    <a:pt x="31" y="69806"/>
                  </a:lnTo>
                  <a:cubicBezTo>
                    <a:pt x="1" y="69889"/>
                    <a:pt x="70" y="69947"/>
                    <a:pt x="136" y="69947"/>
                  </a:cubicBezTo>
                  <a:cubicBezTo>
                    <a:pt x="176" y="69947"/>
                    <a:pt x="215" y="69927"/>
                    <a:pt x="233" y="69878"/>
                  </a:cubicBezTo>
                  <a:lnTo>
                    <a:pt x="24658" y="2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3"/>
            <p:cNvSpPr/>
            <p:nvPr/>
          </p:nvSpPr>
          <p:spPr>
            <a:xfrm>
              <a:off x="3828325" y="2752250"/>
              <a:ext cx="616600" cy="1748500"/>
            </a:xfrm>
            <a:custGeom>
              <a:avLst/>
              <a:gdLst/>
              <a:ahLst/>
              <a:cxnLst/>
              <a:rect l="l" t="t" r="r" b="b"/>
              <a:pathLst>
                <a:path w="24664" h="69940" extrusionOk="0">
                  <a:moveTo>
                    <a:pt x="24662" y="0"/>
                  </a:moveTo>
                  <a:cubicBezTo>
                    <a:pt x="24489" y="0"/>
                    <a:pt x="81" y="69807"/>
                    <a:pt x="29" y="69807"/>
                  </a:cubicBezTo>
                  <a:cubicBezTo>
                    <a:pt x="29" y="69807"/>
                    <a:pt x="29" y="69807"/>
                    <a:pt x="29" y="69807"/>
                  </a:cubicBezTo>
                  <a:lnTo>
                    <a:pt x="29" y="69807"/>
                  </a:lnTo>
                  <a:cubicBezTo>
                    <a:pt x="0" y="69887"/>
                    <a:pt x="64" y="69940"/>
                    <a:pt x="129" y="69940"/>
                  </a:cubicBezTo>
                  <a:cubicBezTo>
                    <a:pt x="170" y="69940"/>
                    <a:pt x="213" y="69918"/>
                    <a:pt x="231" y="69866"/>
                  </a:cubicBezTo>
                  <a:lnTo>
                    <a:pt x="24663" y="1"/>
                  </a:lnTo>
                  <a:cubicBezTo>
                    <a:pt x="24663" y="0"/>
                    <a:pt x="24663" y="0"/>
                    <a:pt x="24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3"/>
            <p:cNvSpPr/>
            <p:nvPr/>
          </p:nvSpPr>
          <p:spPr>
            <a:xfrm>
              <a:off x="4807125" y="2666225"/>
              <a:ext cx="616475" cy="1748525"/>
            </a:xfrm>
            <a:custGeom>
              <a:avLst/>
              <a:gdLst/>
              <a:ahLst/>
              <a:cxnLst/>
              <a:rect l="l" t="t" r="r" b="b"/>
              <a:pathLst>
                <a:path w="24659" h="69941" extrusionOk="0">
                  <a:moveTo>
                    <a:pt x="24658" y="0"/>
                  </a:moveTo>
                  <a:cubicBezTo>
                    <a:pt x="24489" y="0"/>
                    <a:pt x="76" y="69807"/>
                    <a:pt x="25" y="69807"/>
                  </a:cubicBezTo>
                  <a:cubicBezTo>
                    <a:pt x="25" y="69807"/>
                    <a:pt x="25" y="69807"/>
                    <a:pt x="25" y="69807"/>
                  </a:cubicBezTo>
                  <a:lnTo>
                    <a:pt x="25" y="69807"/>
                  </a:lnTo>
                  <a:cubicBezTo>
                    <a:pt x="1" y="69855"/>
                    <a:pt x="37" y="69914"/>
                    <a:pt x="84" y="69938"/>
                  </a:cubicBezTo>
                  <a:cubicBezTo>
                    <a:pt x="94" y="69940"/>
                    <a:pt x="104" y="69941"/>
                    <a:pt x="114" y="69941"/>
                  </a:cubicBezTo>
                  <a:cubicBezTo>
                    <a:pt x="163" y="69941"/>
                    <a:pt x="207" y="69916"/>
                    <a:pt x="227" y="69866"/>
                  </a:cubicBezTo>
                  <a:lnTo>
                    <a:pt x="24659" y="1"/>
                  </a:lnTo>
                  <a:cubicBezTo>
                    <a:pt x="24659" y="0"/>
                    <a:pt x="24658" y="0"/>
                    <a:pt x="246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3"/>
            <p:cNvSpPr/>
            <p:nvPr/>
          </p:nvSpPr>
          <p:spPr>
            <a:xfrm>
              <a:off x="4901525" y="1636000"/>
              <a:ext cx="230675" cy="649075"/>
            </a:xfrm>
            <a:custGeom>
              <a:avLst/>
              <a:gdLst/>
              <a:ahLst/>
              <a:cxnLst/>
              <a:rect l="l" t="t" r="r" b="b"/>
              <a:pathLst>
                <a:path w="9227" h="25963" extrusionOk="0">
                  <a:moveTo>
                    <a:pt x="9225" y="1"/>
                  </a:moveTo>
                  <a:cubicBezTo>
                    <a:pt x="9057" y="1"/>
                    <a:pt x="75" y="25827"/>
                    <a:pt x="23" y="25827"/>
                  </a:cubicBezTo>
                  <a:cubicBezTo>
                    <a:pt x="23" y="25827"/>
                    <a:pt x="23" y="25827"/>
                    <a:pt x="23" y="25827"/>
                  </a:cubicBezTo>
                  <a:lnTo>
                    <a:pt x="23" y="25827"/>
                  </a:lnTo>
                  <a:cubicBezTo>
                    <a:pt x="1" y="25909"/>
                    <a:pt x="62" y="25963"/>
                    <a:pt x="123" y="25963"/>
                  </a:cubicBezTo>
                  <a:cubicBezTo>
                    <a:pt x="159" y="25963"/>
                    <a:pt x="196" y="25943"/>
                    <a:pt x="214" y="25898"/>
                  </a:cubicBezTo>
                  <a:lnTo>
                    <a:pt x="9227" y="2"/>
                  </a:lnTo>
                  <a:cubicBezTo>
                    <a:pt x="9226" y="1"/>
                    <a:pt x="9226" y="1"/>
                    <a:pt x="9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3"/>
            <p:cNvSpPr/>
            <p:nvPr/>
          </p:nvSpPr>
          <p:spPr>
            <a:xfrm>
              <a:off x="4026075" y="1149050"/>
              <a:ext cx="230425" cy="649175"/>
            </a:xfrm>
            <a:custGeom>
              <a:avLst/>
              <a:gdLst/>
              <a:ahLst/>
              <a:cxnLst/>
              <a:rect l="l" t="t" r="r" b="b"/>
              <a:pathLst>
                <a:path w="9217" h="25967" extrusionOk="0">
                  <a:moveTo>
                    <a:pt x="9215" y="0"/>
                  </a:moveTo>
                  <a:cubicBezTo>
                    <a:pt x="9047" y="0"/>
                    <a:pt x="76" y="25826"/>
                    <a:pt x="13" y="25826"/>
                  </a:cubicBezTo>
                  <a:cubicBezTo>
                    <a:pt x="13" y="25826"/>
                    <a:pt x="13" y="25826"/>
                    <a:pt x="13" y="25826"/>
                  </a:cubicBezTo>
                  <a:lnTo>
                    <a:pt x="13" y="25826"/>
                  </a:lnTo>
                  <a:cubicBezTo>
                    <a:pt x="1" y="25886"/>
                    <a:pt x="25" y="25945"/>
                    <a:pt x="84" y="25957"/>
                  </a:cubicBezTo>
                  <a:cubicBezTo>
                    <a:pt x="97" y="25963"/>
                    <a:pt x="110" y="25966"/>
                    <a:pt x="123" y="25966"/>
                  </a:cubicBezTo>
                  <a:cubicBezTo>
                    <a:pt x="160" y="25966"/>
                    <a:pt x="198" y="25942"/>
                    <a:pt x="215" y="25898"/>
                  </a:cubicBezTo>
                  <a:lnTo>
                    <a:pt x="9216" y="2"/>
                  </a:lnTo>
                  <a:cubicBezTo>
                    <a:pt x="9216" y="1"/>
                    <a:pt x="9215" y="0"/>
                    <a:pt x="9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3"/>
            <p:cNvSpPr/>
            <p:nvPr/>
          </p:nvSpPr>
          <p:spPr>
            <a:xfrm>
              <a:off x="4305025" y="1765175"/>
              <a:ext cx="123825" cy="344500"/>
            </a:xfrm>
            <a:custGeom>
              <a:avLst/>
              <a:gdLst/>
              <a:ahLst/>
              <a:cxnLst/>
              <a:rect l="l" t="t" r="r" b="b"/>
              <a:pathLst>
                <a:path w="4953" h="13780" extrusionOk="0">
                  <a:moveTo>
                    <a:pt x="4949" y="0"/>
                  </a:moveTo>
                  <a:cubicBezTo>
                    <a:pt x="4788" y="0"/>
                    <a:pt x="74" y="13647"/>
                    <a:pt x="23" y="13647"/>
                  </a:cubicBezTo>
                  <a:cubicBezTo>
                    <a:pt x="23" y="13647"/>
                    <a:pt x="23" y="13647"/>
                    <a:pt x="23" y="13647"/>
                  </a:cubicBezTo>
                  <a:lnTo>
                    <a:pt x="23" y="13647"/>
                  </a:lnTo>
                  <a:cubicBezTo>
                    <a:pt x="0" y="13723"/>
                    <a:pt x="65" y="13780"/>
                    <a:pt x="130" y="13780"/>
                  </a:cubicBezTo>
                  <a:cubicBezTo>
                    <a:pt x="167" y="13780"/>
                    <a:pt x="204" y="13762"/>
                    <a:pt x="225" y="13719"/>
                  </a:cubicBezTo>
                  <a:lnTo>
                    <a:pt x="4952" y="3"/>
                  </a:lnTo>
                  <a:cubicBezTo>
                    <a:pt x="4951" y="1"/>
                    <a:pt x="4950" y="0"/>
                    <a:pt x="49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3"/>
            <p:cNvSpPr/>
            <p:nvPr/>
          </p:nvSpPr>
          <p:spPr>
            <a:xfrm>
              <a:off x="4189825" y="3725525"/>
              <a:ext cx="123825" cy="344300"/>
            </a:xfrm>
            <a:custGeom>
              <a:avLst/>
              <a:gdLst/>
              <a:ahLst/>
              <a:cxnLst/>
              <a:rect l="l" t="t" r="r" b="b"/>
              <a:pathLst>
                <a:path w="4953" h="13772" extrusionOk="0">
                  <a:moveTo>
                    <a:pt x="4950" y="1"/>
                  </a:moveTo>
                  <a:cubicBezTo>
                    <a:pt x="4788" y="1"/>
                    <a:pt x="75" y="13636"/>
                    <a:pt x="23" y="13636"/>
                  </a:cubicBezTo>
                  <a:cubicBezTo>
                    <a:pt x="23" y="13636"/>
                    <a:pt x="23" y="13636"/>
                    <a:pt x="23" y="13636"/>
                  </a:cubicBezTo>
                  <a:lnTo>
                    <a:pt x="23" y="13636"/>
                  </a:lnTo>
                  <a:cubicBezTo>
                    <a:pt x="1" y="13717"/>
                    <a:pt x="62" y="13771"/>
                    <a:pt x="126" y="13771"/>
                  </a:cubicBezTo>
                  <a:cubicBezTo>
                    <a:pt x="164" y="13771"/>
                    <a:pt x="203" y="13752"/>
                    <a:pt x="226" y="13707"/>
                  </a:cubicBezTo>
                  <a:lnTo>
                    <a:pt x="4952" y="3"/>
                  </a:lnTo>
                  <a:cubicBezTo>
                    <a:pt x="4952" y="2"/>
                    <a:pt x="4951" y="1"/>
                    <a:pt x="4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3"/>
            <p:cNvSpPr/>
            <p:nvPr/>
          </p:nvSpPr>
          <p:spPr>
            <a:xfrm>
              <a:off x="4774425" y="2923950"/>
              <a:ext cx="148225" cy="413550"/>
            </a:xfrm>
            <a:custGeom>
              <a:avLst/>
              <a:gdLst/>
              <a:ahLst/>
              <a:cxnLst/>
              <a:rect l="l" t="t" r="r" b="b"/>
              <a:pathLst>
                <a:path w="5929" h="16542" extrusionOk="0">
                  <a:moveTo>
                    <a:pt x="5926" y="0"/>
                  </a:moveTo>
                  <a:cubicBezTo>
                    <a:pt x="5760" y="0"/>
                    <a:pt x="86" y="16409"/>
                    <a:pt x="23" y="16409"/>
                  </a:cubicBezTo>
                  <a:cubicBezTo>
                    <a:pt x="23" y="16409"/>
                    <a:pt x="23" y="16409"/>
                    <a:pt x="23" y="16409"/>
                  </a:cubicBezTo>
                  <a:lnTo>
                    <a:pt x="23" y="16409"/>
                  </a:lnTo>
                  <a:cubicBezTo>
                    <a:pt x="0" y="16485"/>
                    <a:pt x="70" y="16542"/>
                    <a:pt x="135" y="16542"/>
                  </a:cubicBezTo>
                  <a:cubicBezTo>
                    <a:pt x="172" y="16542"/>
                    <a:pt x="208" y="16524"/>
                    <a:pt x="225" y="16481"/>
                  </a:cubicBezTo>
                  <a:lnTo>
                    <a:pt x="5929" y="3"/>
                  </a:lnTo>
                  <a:cubicBezTo>
                    <a:pt x="5928" y="1"/>
                    <a:pt x="5927" y="0"/>
                    <a:pt x="5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3"/>
            <p:cNvSpPr/>
            <p:nvPr/>
          </p:nvSpPr>
          <p:spPr>
            <a:xfrm>
              <a:off x="4016600" y="2418825"/>
              <a:ext cx="147925" cy="413650"/>
            </a:xfrm>
            <a:custGeom>
              <a:avLst/>
              <a:gdLst/>
              <a:ahLst/>
              <a:cxnLst/>
              <a:rect l="l" t="t" r="r" b="b"/>
              <a:pathLst>
                <a:path w="5917" h="16546" extrusionOk="0">
                  <a:moveTo>
                    <a:pt x="5914" y="1"/>
                  </a:moveTo>
                  <a:cubicBezTo>
                    <a:pt x="5752" y="1"/>
                    <a:pt x="74" y="16409"/>
                    <a:pt x="23" y="16409"/>
                  </a:cubicBezTo>
                  <a:cubicBezTo>
                    <a:pt x="23" y="16409"/>
                    <a:pt x="23" y="16409"/>
                    <a:pt x="23" y="16409"/>
                  </a:cubicBezTo>
                  <a:lnTo>
                    <a:pt x="23" y="16409"/>
                  </a:lnTo>
                  <a:cubicBezTo>
                    <a:pt x="0" y="16491"/>
                    <a:pt x="62" y="16545"/>
                    <a:pt x="125" y="16545"/>
                  </a:cubicBezTo>
                  <a:cubicBezTo>
                    <a:pt x="164" y="16545"/>
                    <a:pt x="203" y="16526"/>
                    <a:pt x="225" y="16481"/>
                  </a:cubicBezTo>
                  <a:lnTo>
                    <a:pt x="5916" y="3"/>
                  </a:lnTo>
                  <a:cubicBezTo>
                    <a:pt x="5916" y="1"/>
                    <a:pt x="5915" y="1"/>
                    <a:pt x="5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3"/>
            <p:cNvSpPr/>
            <p:nvPr/>
          </p:nvSpPr>
          <p:spPr>
            <a:xfrm>
              <a:off x="469925" y="2335775"/>
              <a:ext cx="148025" cy="413375"/>
            </a:xfrm>
            <a:custGeom>
              <a:avLst/>
              <a:gdLst/>
              <a:ahLst/>
              <a:cxnLst/>
              <a:rect l="l" t="t" r="r" b="b"/>
              <a:pathLst>
                <a:path w="5921" h="16535" extrusionOk="0">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3"/>
            <p:cNvSpPr/>
            <p:nvPr/>
          </p:nvSpPr>
          <p:spPr>
            <a:xfrm>
              <a:off x="5283125" y="4087200"/>
              <a:ext cx="148225" cy="413550"/>
            </a:xfrm>
            <a:custGeom>
              <a:avLst/>
              <a:gdLst/>
              <a:ahLst/>
              <a:cxnLst/>
              <a:rect l="l" t="t" r="r" b="b"/>
              <a:pathLst>
                <a:path w="5929" h="16542" extrusionOk="0">
                  <a:moveTo>
                    <a:pt x="5926" y="0"/>
                  </a:moveTo>
                  <a:cubicBezTo>
                    <a:pt x="5760" y="0"/>
                    <a:pt x="86" y="16409"/>
                    <a:pt x="23" y="16409"/>
                  </a:cubicBezTo>
                  <a:cubicBezTo>
                    <a:pt x="23" y="16409"/>
                    <a:pt x="23" y="16409"/>
                    <a:pt x="23" y="16409"/>
                  </a:cubicBezTo>
                  <a:lnTo>
                    <a:pt x="23" y="16409"/>
                  </a:lnTo>
                  <a:cubicBezTo>
                    <a:pt x="0" y="16485"/>
                    <a:pt x="69" y="16541"/>
                    <a:pt x="135" y="16541"/>
                  </a:cubicBezTo>
                  <a:cubicBezTo>
                    <a:pt x="172" y="16541"/>
                    <a:pt x="208" y="16523"/>
                    <a:pt x="225" y="16480"/>
                  </a:cubicBezTo>
                  <a:lnTo>
                    <a:pt x="5928" y="2"/>
                  </a:lnTo>
                  <a:cubicBezTo>
                    <a:pt x="5928" y="1"/>
                    <a:pt x="5927" y="0"/>
                    <a:pt x="5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3"/>
            <p:cNvSpPr/>
            <p:nvPr/>
          </p:nvSpPr>
          <p:spPr>
            <a:xfrm>
              <a:off x="4577650" y="2573025"/>
              <a:ext cx="219975" cy="619425"/>
            </a:xfrm>
            <a:custGeom>
              <a:avLst/>
              <a:gdLst/>
              <a:ahLst/>
              <a:cxnLst/>
              <a:rect l="l" t="t" r="r" b="b"/>
              <a:pathLst>
                <a:path w="8799" h="24777" extrusionOk="0">
                  <a:moveTo>
                    <a:pt x="8797" y="1"/>
                  </a:moveTo>
                  <a:cubicBezTo>
                    <a:pt x="8634" y="1"/>
                    <a:pt x="76" y="24636"/>
                    <a:pt x="12" y="24636"/>
                  </a:cubicBezTo>
                  <a:cubicBezTo>
                    <a:pt x="12" y="24636"/>
                    <a:pt x="12" y="24636"/>
                    <a:pt x="12" y="24636"/>
                  </a:cubicBezTo>
                  <a:lnTo>
                    <a:pt x="12" y="24636"/>
                  </a:lnTo>
                  <a:cubicBezTo>
                    <a:pt x="0" y="24696"/>
                    <a:pt x="24" y="24755"/>
                    <a:pt x="84" y="24767"/>
                  </a:cubicBezTo>
                  <a:cubicBezTo>
                    <a:pt x="99" y="24773"/>
                    <a:pt x="114" y="24776"/>
                    <a:pt x="129" y="24776"/>
                  </a:cubicBezTo>
                  <a:cubicBezTo>
                    <a:pt x="171" y="24776"/>
                    <a:pt x="206" y="24752"/>
                    <a:pt x="215" y="24708"/>
                  </a:cubicBezTo>
                  <a:lnTo>
                    <a:pt x="8799" y="2"/>
                  </a:lnTo>
                  <a:cubicBezTo>
                    <a:pt x="8799" y="1"/>
                    <a:pt x="8798" y="1"/>
                    <a:pt x="8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3"/>
            <p:cNvSpPr/>
            <p:nvPr/>
          </p:nvSpPr>
          <p:spPr>
            <a:xfrm>
              <a:off x="4522025" y="3078425"/>
              <a:ext cx="147925" cy="413650"/>
            </a:xfrm>
            <a:custGeom>
              <a:avLst/>
              <a:gdLst/>
              <a:ahLst/>
              <a:cxnLst/>
              <a:rect l="l" t="t" r="r" b="b"/>
              <a:pathLst>
                <a:path w="5917" h="16546" extrusionOk="0">
                  <a:moveTo>
                    <a:pt x="5914" y="1"/>
                  </a:moveTo>
                  <a:cubicBezTo>
                    <a:pt x="5748" y="1"/>
                    <a:pt x="74" y="16410"/>
                    <a:pt x="23" y="16410"/>
                  </a:cubicBezTo>
                  <a:cubicBezTo>
                    <a:pt x="23" y="16410"/>
                    <a:pt x="23" y="16410"/>
                    <a:pt x="23" y="16410"/>
                  </a:cubicBezTo>
                  <a:lnTo>
                    <a:pt x="23" y="16410"/>
                  </a:lnTo>
                  <a:cubicBezTo>
                    <a:pt x="0" y="16491"/>
                    <a:pt x="62" y="16545"/>
                    <a:pt x="125" y="16545"/>
                  </a:cubicBezTo>
                  <a:cubicBezTo>
                    <a:pt x="163" y="16545"/>
                    <a:pt x="203" y="16526"/>
                    <a:pt x="225" y="16481"/>
                  </a:cubicBezTo>
                  <a:lnTo>
                    <a:pt x="5916" y="3"/>
                  </a:lnTo>
                  <a:cubicBezTo>
                    <a:pt x="5916" y="2"/>
                    <a:pt x="5915" y="1"/>
                    <a:pt x="5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3"/>
            <p:cNvSpPr/>
            <p:nvPr/>
          </p:nvSpPr>
          <p:spPr>
            <a:xfrm>
              <a:off x="4342825" y="3595175"/>
              <a:ext cx="148225" cy="413625"/>
            </a:xfrm>
            <a:custGeom>
              <a:avLst/>
              <a:gdLst/>
              <a:ahLst/>
              <a:cxnLst/>
              <a:rect l="l" t="t" r="r" b="b"/>
              <a:pathLst>
                <a:path w="5929" h="16545" extrusionOk="0">
                  <a:moveTo>
                    <a:pt x="5926" y="0"/>
                  </a:moveTo>
                  <a:cubicBezTo>
                    <a:pt x="5760" y="0"/>
                    <a:pt x="86" y="16409"/>
                    <a:pt x="23" y="16409"/>
                  </a:cubicBezTo>
                  <a:cubicBezTo>
                    <a:pt x="23" y="16409"/>
                    <a:pt x="23" y="16409"/>
                    <a:pt x="23" y="16409"/>
                  </a:cubicBezTo>
                  <a:lnTo>
                    <a:pt x="23" y="16409"/>
                  </a:lnTo>
                  <a:cubicBezTo>
                    <a:pt x="1" y="16491"/>
                    <a:pt x="67" y="16545"/>
                    <a:pt x="131" y="16545"/>
                  </a:cubicBezTo>
                  <a:cubicBezTo>
                    <a:pt x="169" y="16545"/>
                    <a:pt x="208" y="16525"/>
                    <a:pt x="225" y="16480"/>
                  </a:cubicBezTo>
                  <a:lnTo>
                    <a:pt x="5929" y="2"/>
                  </a:lnTo>
                  <a:cubicBezTo>
                    <a:pt x="5928" y="1"/>
                    <a:pt x="5927" y="0"/>
                    <a:pt x="5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3"/>
            <p:cNvSpPr/>
            <p:nvPr/>
          </p:nvSpPr>
          <p:spPr>
            <a:xfrm>
              <a:off x="3832350" y="1985150"/>
              <a:ext cx="147925" cy="413625"/>
            </a:xfrm>
            <a:custGeom>
              <a:avLst/>
              <a:gdLst/>
              <a:ahLst/>
              <a:cxnLst/>
              <a:rect l="l" t="t" r="r" b="b"/>
              <a:pathLst>
                <a:path w="5917" h="16545" extrusionOk="0">
                  <a:moveTo>
                    <a:pt x="5914" y="0"/>
                  </a:moveTo>
                  <a:cubicBezTo>
                    <a:pt x="5752" y="0"/>
                    <a:pt x="74" y="16409"/>
                    <a:pt x="23" y="16409"/>
                  </a:cubicBezTo>
                  <a:cubicBezTo>
                    <a:pt x="23" y="16409"/>
                    <a:pt x="23" y="16409"/>
                    <a:pt x="23" y="16409"/>
                  </a:cubicBezTo>
                  <a:lnTo>
                    <a:pt x="23" y="16409"/>
                  </a:lnTo>
                  <a:cubicBezTo>
                    <a:pt x="0" y="16491"/>
                    <a:pt x="62" y="16545"/>
                    <a:pt x="122" y="16545"/>
                  </a:cubicBezTo>
                  <a:cubicBezTo>
                    <a:pt x="159" y="16545"/>
                    <a:pt x="195" y="16525"/>
                    <a:pt x="213" y="16481"/>
                  </a:cubicBezTo>
                  <a:lnTo>
                    <a:pt x="5916" y="2"/>
                  </a:lnTo>
                  <a:cubicBezTo>
                    <a:pt x="5916" y="1"/>
                    <a:pt x="5915" y="0"/>
                    <a:pt x="5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3"/>
            <p:cNvSpPr/>
            <p:nvPr/>
          </p:nvSpPr>
          <p:spPr>
            <a:xfrm>
              <a:off x="4577675" y="1330300"/>
              <a:ext cx="147925" cy="413650"/>
            </a:xfrm>
            <a:custGeom>
              <a:avLst/>
              <a:gdLst/>
              <a:ahLst/>
              <a:cxnLst/>
              <a:rect l="l" t="t" r="r" b="b"/>
              <a:pathLst>
                <a:path w="5917" h="16546" extrusionOk="0">
                  <a:moveTo>
                    <a:pt x="5914" y="1"/>
                  </a:moveTo>
                  <a:cubicBezTo>
                    <a:pt x="5748" y="1"/>
                    <a:pt x="74" y="16409"/>
                    <a:pt x="23" y="16409"/>
                  </a:cubicBezTo>
                  <a:cubicBezTo>
                    <a:pt x="23" y="16409"/>
                    <a:pt x="23" y="16409"/>
                    <a:pt x="23" y="16409"/>
                  </a:cubicBezTo>
                  <a:lnTo>
                    <a:pt x="23" y="16409"/>
                  </a:lnTo>
                  <a:cubicBezTo>
                    <a:pt x="1" y="16491"/>
                    <a:pt x="62" y="16545"/>
                    <a:pt x="123" y="16545"/>
                  </a:cubicBezTo>
                  <a:cubicBezTo>
                    <a:pt x="159" y="16545"/>
                    <a:pt x="196" y="16526"/>
                    <a:pt x="214" y="16481"/>
                  </a:cubicBezTo>
                  <a:lnTo>
                    <a:pt x="5917" y="3"/>
                  </a:lnTo>
                  <a:cubicBezTo>
                    <a:pt x="5916" y="1"/>
                    <a:pt x="5915" y="1"/>
                    <a:pt x="5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3"/>
            <p:cNvSpPr/>
            <p:nvPr/>
          </p:nvSpPr>
          <p:spPr>
            <a:xfrm>
              <a:off x="5018025" y="1823250"/>
              <a:ext cx="261825" cy="737575"/>
            </a:xfrm>
            <a:custGeom>
              <a:avLst/>
              <a:gdLst/>
              <a:ahLst/>
              <a:cxnLst/>
              <a:rect l="l" t="t" r="r" b="b"/>
              <a:pathLst>
                <a:path w="10473" h="29503" extrusionOk="0">
                  <a:moveTo>
                    <a:pt x="10471" y="0"/>
                  </a:moveTo>
                  <a:cubicBezTo>
                    <a:pt x="10303" y="0"/>
                    <a:pt x="86" y="29362"/>
                    <a:pt x="30" y="29362"/>
                  </a:cubicBezTo>
                  <a:cubicBezTo>
                    <a:pt x="30" y="29362"/>
                    <a:pt x="30" y="29362"/>
                    <a:pt x="30" y="29362"/>
                  </a:cubicBezTo>
                  <a:lnTo>
                    <a:pt x="30" y="29362"/>
                  </a:lnTo>
                  <a:cubicBezTo>
                    <a:pt x="0" y="29444"/>
                    <a:pt x="69" y="29503"/>
                    <a:pt x="136" y="29503"/>
                  </a:cubicBezTo>
                  <a:cubicBezTo>
                    <a:pt x="176" y="29503"/>
                    <a:pt x="215" y="29482"/>
                    <a:pt x="233" y="29434"/>
                  </a:cubicBezTo>
                  <a:lnTo>
                    <a:pt x="10472" y="1"/>
                  </a:lnTo>
                  <a:cubicBezTo>
                    <a:pt x="10472" y="1"/>
                    <a:pt x="10471" y="0"/>
                    <a:pt x="10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3"/>
            <p:cNvSpPr/>
            <p:nvPr/>
          </p:nvSpPr>
          <p:spPr>
            <a:xfrm>
              <a:off x="4436550" y="3459450"/>
              <a:ext cx="319125" cy="901725"/>
            </a:xfrm>
            <a:custGeom>
              <a:avLst/>
              <a:gdLst/>
              <a:ahLst/>
              <a:cxnLst/>
              <a:rect l="l" t="t" r="r" b="b"/>
              <a:pathLst>
                <a:path w="12765" h="36069" extrusionOk="0">
                  <a:moveTo>
                    <a:pt x="12763" y="1"/>
                  </a:moveTo>
                  <a:cubicBezTo>
                    <a:pt x="12595" y="1"/>
                    <a:pt x="68" y="35923"/>
                    <a:pt x="13" y="35923"/>
                  </a:cubicBezTo>
                  <a:cubicBezTo>
                    <a:pt x="13" y="35923"/>
                    <a:pt x="13" y="35923"/>
                    <a:pt x="13" y="35923"/>
                  </a:cubicBezTo>
                  <a:lnTo>
                    <a:pt x="13" y="35923"/>
                  </a:lnTo>
                  <a:cubicBezTo>
                    <a:pt x="1" y="35982"/>
                    <a:pt x="24" y="36042"/>
                    <a:pt x="84" y="36066"/>
                  </a:cubicBezTo>
                  <a:cubicBezTo>
                    <a:pt x="92" y="36068"/>
                    <a:pt x="100" y="36069"/>
                    <a:pt x="109" y="36069"/>
                  </a:cubicBezTo>
                  <a:cubicBezTo>
                    <a:pt x="150" y="36069"/>
                    <a:pt x="195" y="36044"/>
                    <a:pt x="215" y="35994"/>
                  </a:cubicBezTo>
                  <a:lnTo>
                    <a:pt x="12764" y="2"/>
                  </a:lnTo>
                  <a:cubicBezTo>
                    <a:pt x="12764" y="1"/>
                    <a:pt x="12763" y="1"/>
                    <a:pt x="12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3"/>
            <p:cNvSpPr/>
            <p:nvPr/>
          </p:nvSpPr>
          <p:spPr>
            <a:xfrm>
              <a:off x="4872625" y="1149050"/>
              <a:ext cx="300050" cy="847850"/>
            </a:xfrm>
            <a:custGeom>
              <a:avLst/>
              <a:gdLst/>
              <a:ahLst/>
              <a:cxnLst/>
              <a:rect l="l" t="t" r="r" b="b"/>
              <a:pathLst>
                <a:path w="12002" h="33914" extrusionOk="0">
                  <a:moveTo>
                    <a:pt x="12001" y="1"/>
                  </a:moveTo>
                  <a:cubicBezTo>
                    <a:pt x="11844" y="1"/>
                    <a:pt x="80" y="33768"/>
                    <a:pt x="12" y="33768"/>
                  </a:cubicBezTo>
                  <a:cubicBezTo>
                    <a:pt x="12" y="33768"/>
                    <a:pt x="12" y="33768"/>
                    <a:pt x="12" y="33768"/>
                  </a:cubicBezTo>
                  <a:lnTo>
                    <a:pt x="12" y="33768"/>
                  </a:lnTo>
                  <a:cubicBezTo>
                    <a:pt x="0" y="33827"/>
                    <a:pt x="24" y="33887"/>
                    <a:pt x="84" y="33911"/>
                  </a:cubicBezTo>
                  <a:cubicBezTo>
                    <a:pt x="92" y="33913"/>
                    <a:pt x="100" y="33914"/>
                    <a:pt x="109" y="33914"/>
                  </a:cubicBezTo>
                  <a:cubicBezTo>
                    <a:pt x="153" y="33914"/>
                    <a:pt x="205" y="33889"/>
                    <a:pt x="215" y="33839"/>
                  </a:cubicBezTo>
                  <a:lnTo>
                    <a:pt x="12002" y="2"/>
                  </a:lnTo>
                  <a:cubicBezTo>
                    <a:pt x="12002" y="1"/>
                    <a:pt x="12001" y="1"/>
                    <a:pt x="12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3"/>
            <p:cNvSpPr/>
            <p:nvPr/>
          </p:nvSpPr>
          <p:spPr>
            <a:xfrm>
              <a:off x="4140025" y="1149050"/>
              <a:ext cx="377225" cy="1066975"/>
            </a:xfrm>
            <a:custGeom>
              <a:avLst/>
              <a:gdLst/>
              <a:ahLst/>
              <a:cxnLst/>
              <a:rect l="l" t="t" r="r" b="b"/>
              <a:pathLst>
                <a:path w="15089" h="42679" extrusionOk="0">
                  <a:moveTo>
                    <a:pt x="15087" y="1"/>
                  </a:moveTo>
                  <a:cubicBezTo>
                    <a:pt x="14919" y="1"/>
                    <a:pt x="83" y="42543"/>
                    <a:pt x="15" y="42543"/>
                  </a:cubicBezTo>
                  <a:cubicBezTo>
                    <a:pt x="15" y="42543"/>
                    <a:pt x="15" y="42543"/>
                    <a:pt x="15" y="42543"/>
                  </a:cubicBezTo>
                  <a:lnTo>
                    <a:pt x="15" y="42543"/>
                  </a:lnTo>
                  <a:cubicBezTo>
                    <a:pt x="0" y="42624"/>
                    <a:pt x="64" y="42678"/>
                    <a:pt x="126" y="42678"/>
                  </a:cubicBezTo>
                  <a:cubicBezTo>
                    <a:pt x="163" y="42678"/>
                    <a:pt x="199" y="42659"/>
                    <a:pt x="217" y="42614"/>
                  </a:cubicBezTo>
                  <a:lnTo>
                    <a:pt x="15088" y="2"/>
                  </a:lnTo>
                  <a:cubicBezTo>
                    <a:pt x="15088" y="1"/>
                    <a:pt x="15088" y="1"/>
                    <a:pt x="15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3"/>
            <p:cNvSpPr/>
            <p:nvPr/>
          </p:nvSpPr>
          <p:spPr>
            <a:xfrm>
              <a:off x="4742750" y="2340875"/>
              <a:ext cx="616275" cy="1748375"/>
            </a:xfrm>
            <a:custGeom>
              <a:avLst/>
              <a:gdLst/>
              <a:ahLst/>
              <a:cxnLst/>
              <a:rect l="l" t="t" r="r" b="b"/>
              <a:pathLst>
                <a:path w="24651" h="69935" extrusionOk="0">
                  <a:moveTo>
                    <a:pt x="24650" y="1"/>
                  </a:moveTo>
                  <a:cubicBezTo>
                    <a:pt x="24480" y="1"/>
                    <a:pt x="80" y="69807"/>
                    <a:pt x="16" y="69807"/>
                  </a:cubicBezTo>
                  <a:cubicBezTo>
                    <a:pt x="16" y="69807"/>
                    <a:pt x="16" y="69807"/>
                    <a:pt x="16" y="69807"/>
                  </a:cubicBezTo>
                  <a:lnTo>
                    <a:pt x="16" y="69807"/>
                  </a:lnTo>
                  <a:cubicBezTo>
                    <a:pt x="1" y="69883"/>
                    <a:pt x="63" y="69935"/>
                    <a:pt x="125" y="69935"/>
                  </a:cubicBezTo>
                  <a:cubicBezTo>
                    <a:pt x="161" y="69935"/>
                    <a:pt x="197" y="69918"/>
                    <a:pt x="219" y="69879"/>
                  </a:cubicBezTo>
                  <a:lnTo>
                    <a:pt x="24650" y="1"/>
                  </a:lnTo>
                  <a:cubicBezTo>
                    <a:pt x="24650" y="1"/>
                    <a:pt x="24650" y="1"/>
                    <a:pt x="24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3"/>
            <p:cNvSpPr/>
            <p:nvPr/>
          </p:nvSpPr>
          <p:spPr>
            <a:xfrm>
              <a:off x="4269775" y="1751525"/>
              <a:ext cx="616275" cy="1748375"/>
            </a:xfrm>
            <a:custGeom>
              <a:avLst/>
              <a:gdLst/>
              <a:ahLst/>
              <a:cxnLst/>
              <a:rect l="l" t="t" r="r" b="b"/>
              <a:pathLst>
                <a:path w="24651" h="69935" extrusionOk="0">
                  <a:moveTo>
                    <a:pt x="24649" y="0"/>
                  </a:moveTo>
                  <a:cubicBezTo>
                    <a:pt x="24480" y="0"/>
                    <a:pt x="68" y="69807"/>
                    <a:pt x="16" y="69807"/>
                  </a:cubicBezTo>
                  <a:cubicBezTo>
                    <a:pt x="16" y="69807"/>
                    <a:pt x="16" y="69807"/>
                    <a:pt x="16" y="69807"/>
                  </a:cubicBezTo>
                  <a:lnTo>
                    <a:pt x="16" y="69807"/>
                  </a:lnTo>
                  <a:cubicBezTo>
                    <a:pt x="1" y="69883"/>
                    <a:pt x="63" y="69934"/>
                    <a:pt x="125" y="69934"/>
                  </a:cubicBezTo>
                  <a:cubicBezTo>
                    <a:pt x="161" y="69934"/>
                    <a:pt x="197" y="69918"/>
                    <a:pt x="218" y="69879"/>
                  </a:cubicBezTo>
                  <a:lnTo>
                    <a:pt x="24650" y="1"/>
                  </a:lnTo>
                  <a:cubicBezTo>
                    <a:pt x="24650" y="1"/>
                    <a:pt x="24650" y="0"/>
                    <a:pt x="24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1" name="Google Shape;2151;p23"/>
          <p:cNvGrpSpPr/>
          <p:nvPr/>
        </p:nvGrpSpPr>
        <p:grpSpPr>
          <a:xfrm>
            <a:off x="-45" y="2228005"/>
            <a:ext cx="9144065" cy="2924151"/>
            <a:chOff x="-45" y="2228005"/>
            <a:chExt cx="9144065" cy="2924151"/>
          </a:xfrm>
        </p:grpSpPr>
        <p:grpSp>
          <p:nvGrpSpPr>
            <p:cNvPr id="2152" name="Google Shape;2152;p23"/>
            <p:cNvGrpSpPr/>
            <p:nvPr/>
          </p:nvGrpSpPr>
          <p:grpSpPr>
            <a:xfrm>
              <a:off x="-45" y="2228005"/>
              <a:ext cx="9144065" cy="2915489"/>
              <a:chOff x="-45" y="1762005"/>
              <a:chExt cx="9144065" cy="2915489"/>
            </a:xfrm>
          </p:grpSpPr>
          <p:sp>
            <p:nvSpPr>
              <p:cNvPr id="2153" name="Google Shape;2153;p23"/>
              <p:cNvSpPr/>
              <p:nvPr/>
            </p:nvSpPr>
            <p:spPr>
              <a:xfrm>
                <a:off x="-1" y="1762005"/>
                <a:ext cx="9144020" cy="2915489"/>
              </a:xfrm>
              <a:custGeom>
                <a:avLst/>
                <a:gdLst/>
                <a:ahLst/>
                <a:cxnLst/>
                <a:rect l="l" t="t" r="r" b="b"/>
                <a:pathLst>
                  <a:path w="210801" h="67212" extrusionOk="0">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4" name="Google Shape;2154;p23"/>
              <p:cNvGrpSpPr/>
              <p:nvPr/>
            </p:nvGrpSpPr>
            <p:grpSpPr>
              <a:xfrm>
                <a:off x="-45" y="2273686"/>
                <a:ext cx="9144020" cy="1930082"/>
                <a:chOff x="1062625" y="3292200"/>
                <a:chExt cx="5270025" cy="1112375"/>
              </a:xfrm>
            </p:grpSpPr>
            <p:sp>
              <p:nvSpPr>
                <p:cNvPr id="2155" name="Google Shape;2155;p23"/>
                <p:cNvSpPr/>
                <p:nvPr/>
              </p:nvSpPr>
              <p:spPr>
                <a:xfrm>
                  <a:off x="1291825" y="3292200"/>
                  <a:ext cx="61925" cy="195300"/>
                </a:xfrm>
                <a:custGeom>
                  <a:avLst/>
                  <a:gdLst/>
                  <a:ahLst/>
                  <a:cxnLst/>
                  <a:rect l="l" t="t" r="r" b="b"/>
                  <a:pathLst>
                    <a:path w="2477" h="7812" extrusionOk="0">
                      <a:moveTo>
                        <a:pt x="2119" y="1"/>
                      </a:moveTo>
                      <a:cubicBezTo>
                        <a:pt x="2119" y="36"/>
                        <a:pt x="2191" y="4311"/>
                        <a:pt x="0" y="7656"/>
                      </a:cubicBezTo>
                      <a:lnTo>
                        <a:pt x="226" y="7811"/>
                      </a:lnTo>
                      <a:cubicBezTo>
                        <a:pt x="2477" y="4382"/>
                        <a:pt x="2405" y="24"/>
                        <a:pt x="240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3"/>
                <p:cNvSpPr/>
                <p:nvPr/>
              </p:nvSpPr>
              <p:spPr>
                <a:xfrm>
                  <a:off x="1705250" y="3596400"/>
                  <a:ext cx="130400" cy="180700"/>
                </a:xfrm>
                <a:custGeom>
                  <a:avLst/>
                  <a:gdLst/>
                  <a:ahLst/>
                  <a:cxnLst/>
                  <a:rect l="l" t="t" r="r" b="b"/>
                  <a:pathLst>
                    <a:path w="5216" h="7228" extrusionOk="0">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3"/>
                <p:cNvSpPr/>
                <p:nvPr/>
              </p:nvSpPr>
              <p:spPr>
                <a:xfrm>
                  <a:off x="2055300" y="3776775"/>
                  <a:ext cx="132475" cy="100050"/>
                </a:xfrm>
                <a:custGeom>
                  <a:avLst/>
                  <a:gdLst/>
                  <a:ahLst/>
                  <a:cxnLst/>
                  <a:rect l="l" t="t" r="r" b="b"/>
                  <a:pathLst>
                    <a:path w="5299" h="4002" extrusionOk="0">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3"/>
                <p:cNvSpPr/>
                <p:nvPr/>
              </p:nvSpPr>
              <p:spPr>
                <a:xfrm>
                  <a:off x="1256100" y="4267025"/>
                  <a:ext cx="273275" cy="91100"/>
                </a:xfrm>
                <a:custGeom>
                  <a:avLst/>
                  <a:gdLst/>
                  <a:ahLst/>
                  <a:cxnLst/>
                  <a:rect l="l" t="t" r="r" b="b"/>
                  <a:pathLst>
                    <a:path w="10931" h="3644" extrusionOk="0">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3"/>
                <p:cNvSpPr/>
                <p:nvPr/>
              </p:nvSpPr>
              <p:spPr>
                <a:xfrm>
                  <a:off x="1750200" y="3837475"/>
                  <a:ext cx="399775" cy="160800"/>
                </a:xfrm>
                <a:custGeom>
                  <a:avLst/>
                  <a:gdLst/>
                  <a:ahLst/>
                  <a:cxnLst/>
                  <a:rect l="l" t="t" r="r" b="b"/>
                  <a:pathLst>
                    <a:path w="15991" h="6432" extrusionOk="0">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3"/>
                <p:cNvSpPr/>
                <p:nvPr/>
              </p:nvSpPr>
              <p:spPr>
                <a:xfrm>
                  <a:off x="1062625" y="3558950"/>
                  <a:ext cx="310475" cy="143450"/>
                </a:xfrm>
                <a:custGeom>
                  <a:avLst/>
                  <a:gdLst/>
                  <a:ahLst/>
                  <a:cxnLst/>
                  <a:rect l="l" t="t" r="r" b="b"/>
                  <a:pathLst>
                    <a:path w="12419" h="5738" extrusionOk="0">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3"/>
                <p:cNvSpPr/>
                <p:nvPr/>
              </p:nvSpPr>
              <p:spPr>
                <a:xfrm>
                  <a:off x="1304625" y="3684825"/>
                  <a:ext cx="174450" cy="93475"/>
                </a:xfrm>
                <a:custGeom>
                  <a:avLst/>
                  <a:gdLst/>
                  <a:ahLst/>
                  <a:cxnLst/>
                  <a:rect l="l" t="t" r="r" b="b"/>
                  <a:pathLst>
                    <a:path w="6978" h="3739" extrusionOk="0">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3"/>
                <p:cNvSpPr/>
                <p:nvPr/>
              </p:nvSpPr>
              <p:spPr>
                <a:xfrm>
                  <a:off x="1685025" y="4165825"/>
                  <a:ext cx="174750" cy="93475"/>
                </a:xfrm>
                <a:custGeom>
                  <a:avLst/>
                  <a:gdLst/>
                  <a:ahLst/>
                  <a:cxnLst/>
                  <a:rect l="l" t="t" r="r" b="b"/>
                  <a:pathLst>
                    <a:path w="6990" h="3739" extrusionOk="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3"/>
                <p:cNvSpPr/>
                <p:nvPr/>
              </p:nvSpPr>
              <p:spPr>
                <a:xfrm>
                  <a:off x="1062625" y="4001450"/>
                  <a:ext cx="235475" cy="162025"/>
                </a:xfrm>
                <a:custGeom>
                  <a:avLst/>
                  <a:gdLst/>
                  <a:ahLst/>
                  <a:cxnLst/>
                  <a:rect l="l" t="t" r="r" b="b"/>
                  <a:pathLst>
                    <a:path w="9419" h="6481" extrusionOk="0">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3"/>
                <p:cNvSpPr/>
                <p:nvPr/>
              </p:nvSpPr>
              <p:spPr>
                <a:xfrm>
                  <a:off x="1409700" y="4132250"/>
                  <a:ext cx="338450" cy="140150"/>
                </a:xfrm>
                <a:custGeom>
                  <a:avLst/>
                  <a:gdLst/>
                  <a:ahLst/>
                  <a:cxnLst/>
                  <a:rect l="l" t="t" r="r" b="b"/>
                  <a:pathLst>
                    <a:path w="13538" h="5606" extrusionOk="0">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3"/>
                <p:cNvSpPr/>
                <p:nvPr/>
              </p:nvSpPr>
              <p:spPr>
                <a:xfrm>
                  <a:off x="4959525" y="3895550"/>
                  <a:ext cx="152150" cy="127725"/>
                </a:xfrm>
                <a:custGeom>
                  <a:avLst/>
                  <a:gdLst/>
                  <a:ahLst/>
                  <a:cxnLst/>
                  <a:rect l="l" t="t" r="r" b="b"/>
                  <a:pathLst>
                    <a:path w="6086" h="5109" extrusionOk="0">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3"/>
                <p:cNvSpPr/>
                <p:nvPr/>
              </p:nvSpPr>
              <p:spPr>
                <a:xfrm>
                  <a:off x="4958650" y="4001950"/>
                  <a:ext cx="358700" cy="125200"/>
                </a:xfrm>
                <a:custGeom>
                  <a:avLst/>
                  <a:gdLst/>
                  <a:ahLst/>
                  <a:cxnLst/>
                  <a:rect l="l" t="t" r="r" b="b"/>
                  <a:pathLst>
                    <a:path w="14348" h="5008" extrusionOk="0">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3"/>
                <p:cNvSpPr/>
                <p:nvPr/>
              </p:nvSpPr>
              <p:spPr>
                <a:xfrm>
                  <a:off x="5919775" y="3973500"/>
                  <a:ext cx="217025" cy="46200"/>
                </a:xfrm>
                <a:custGeom>
                  <a:avLst/>
                  <a:gdLst/>
                  <a:ahLst/>
                  <a:cxnLst/>
                  <a:rect l="l" t="t" r="r" b="b"/>
                  <a:pathLst>
                    <a:path w="8681" h="1848" extrusionOk="0">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3"/>
                <p:cNvSpPr/>
                <p:nvPr/>
              </p:nvSpPr>
              <p:spPr>
                <a:xfrm>
                  <a:off x="5504250" y="3653750"/>
                  <a:ext cx="398575" cy="164725"/>
                </a:xfrm>
                <a:custGeom>
                  <a:avLst/>
                  <a:gdLst/>
                  <a:ahLst/>
                  <a:cxnLst/>
                  <a:rect l="l" t="t" r="r" b="b"/>
                  <a:pathLst>
                    <a:path w="15943" h="6589" extrusionOk="0">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3"/>
                <p:cNvSpPr/>
                <p:nvPr/>
              </p:nvSpPr>
              <p:spPr>
                <a:xfrm>
                  <a:off x="6118900" y="3342925"/>
                  <a:ext cx="151825" cy="18050"/>
                </a:xfrm>
                <a:custGeom>
                  <a:avLst/>
                  <a:gdLst/>
                  <a:ahLst/>
                  <a:cxnLst/>
                  <a:rect l="l" t="t" r="r" b="b"/>
                  <a:pathLst>
                    <a:path w="6073" h="722" extrusionOk="0">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3"/>
                <p:cNvSpPr/>
                <p:nvPr/>
              </p:nvSpPr>
              <p:spPr>
                <a:xfrm>
                  <a:off x="6029900" y="3733925"/>
                  <a:ext cx="302750" cy="243500"/>
                </a:xfrm>
                <a:custGeom>
                  <a:avLst/>
                  <a:gdLst/>
                  <a:ahLst/>
                  <a:cxnLst/>
                  <a:rect l="l" t="t" r="r" b="b"/>
                  <a:pathLst>
                    <a:path w="12110" h="9740" extrusionOk="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3"/>
                <p:cNvSpPr/>
                <p:nvPr/>
              </p:nvSpPr>
              <p:spPr>
                <a:xfrm>
                  <a:off x="5594150" y="4131075"/>
                  <a:ext cx="277725" cy="144300"/>
                </a:xfrm>
                <a:custGeom>
                  <a:avLst/>
                  <a:gdLst/>
                  <a:ahLst/>
                  <a:cxnLst/>
                  <a:rect l="l" t="t" r="r" b="b"/>
                  <a:pathLst>
                    <a:path w="11109" h="5772" extrusionOk="0">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3"/>
                <p:cNvSpPr/>
                <p:nvPr/>
              </p:nvSpPr>
              <p:spPr>
                <a:xfrm>
                  <a:off x="6049850" y="4242475"/>
                  <a:ext cx="282800" cy="162100"/>
                </a:xfrm>
                <a:custGeom>
                  <a:avLst/>
                  <a:gdLst/>
                  <a:ahLst/>
                  <a:cxnLst/>
                  <a:rect l="l" t="t" r="r" b="b"/>
                  <a:pathLst>
                    <a:path w="11312" h="6484" extrusionOk="0">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3"/>
                <p:cNvSpPr/>
                <p:nvPr/>
              </p:nvSpPr>
              <p:spPr>
                <a:xfrm>
                  <a:off x="5968900" y="4295300"/>
                  <a:ext cx="117875" cy="61650"/>
                </a:xfrm>
                <a:custGeom>
                  <a:avLst/>
                  <a:gdLst/>
                  <a:ahLst/>
                  <a:cxnLst/>
                  <a:rect l="l" t="t" r="r" b="b"/>
                  <a:pathLst>
                    <a:path w="4715" h="2466" extrusionOk="0">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3"/>
                <p:cNvSpPr/>
                <p:nvPr/>
              </p:nvSpPr>
              <p:spPr>
                <a:xfrm>
                  <a:off x="5550975" y="4130700"/>
                  <a:ext cx="117900" cy="61925"/>
                </a:xfrm>
                <a:custGeom>
                  <a:avLst/>
                  <a:gdLst/>
                  <a:ahLst/>
                  <a:cxnLst/>
                  <a:rect l="l" t="t" r="r" b="b"/>
                  <a:pathLst>
                    <a:path w="4716" h="2477" extrusionOk="0">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3"/>
                <p:cNvSpPr/>
                <p:nvPr/>
              </p:nvSpPr>
              <p:spPr>
                <a:xfrm>
                  <a:off x="5776600" y="4078600"/>
                  <a:ext cx="33075" cy="61050"/>
                </a:xfrm>
                <a:custGeom>
                  <a:avLst/>
                  <a:gdLst/>
                  <a:ahLst/>
                  <a:cxnLst/>
                  <a:rect l="l" t="t" r="r" b="b"/>
                  <a:pathLst>
                    <a:path w="1323" h="2442" extrusionOk="0">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3"/>
                <p:cNvSpPr/>
                <p:nvPr/>
              </p:nvSpPr>
              <p:spPr>
                <a:xfrm>
                  <a:off x="3053950" y="3973825"/>
                  <a:ext cx="121450" cy="181000"/>
                </a:xfrm>
                <a:custGeom>
                  <a:avLst/>
                  <a:gdLst/>
                  <a:ahLst/>
                  <a:cxnLst/>
                  <a:rect l="l" t="t" r="r" b="b"/>
                  <a:pathLst>
                    <a:path w="4858" h="7240" extrusionOk="0">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3"/>
                <p:cNvSpPr/>
                <p:nvPr/>
              </p:nvSpPr>
              <p:spPr>
                <a:xfrm>
                  <a:off x="2577400" y="3874725"/>
                  <a:ext cx="142600" cy="280100"/>
                </a:xfrm>
                <a:custGeom>
                  <a:avLst/>
                  <a:gdLst/>
                  <a:ahLst/>
                  <a:cxnLst/>
                  <a:rect l="l" t="t" r="r" b="b"/>
                  <a:pathLst>
                    <a:path w="5704" h="11204" extrusionOk="0">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3"/>
                <p:cNvSpPr/>
                <p:nvPr/>
              </p:nvSpPr>
              <p:spPr>
                <a:xfrm>
                  <a:off x="2566075" y="4147200"/>
                  <a:ext cx="328650" cy="68050"/>
                </a:xfrm>
                <a:custGeom>
                  <a:avLst/>
                  <a:gdLst/>
                  <a:ahLst/>
                  <a:cxnLst/>
                  <a:rect l="l" t="t" r="r" b="b"/>
                  <a:pathLst>
                    <a:path w="13146" h="2722" extrusionOk="0">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3"/>
                <p:cNvSpPr/>
                <p:nvPr/>
              </p:nvSpPr>
              <p:spPr>
                <a:xfrm>
                  <a:off x="2086850" y="3969875"/>
                  <a:ext cx="265825" cy="135250"/>
                </a:xfrm>
                <a:custGeom>
                  <a:avLst/>
                  <a:gdLst/>
                  <a:ahLst/>
                  <a:cxnLst/>
                  <a:rect l="l" t="t" r="r" b="b"/>
                  <a:pathLst>
                    <a:path w="10633" h="5410" extrusionOk="0">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3"/>
                <p:cNvSpPr/>
                <p:nvPr/>
              </p:nvSpPr>
              <p:spPr>
                <a:xfrm>
                  <a:off x="4647000" y="4078925"/>
                  <a:ext cx="412875" cy="244675"/>
                </a:xfrm>
                <a:custGeom>
                  <a:avLst/>
                  <a:gdLst/>
                  <a:ahLst/>
                  <a:cxnLst/>
                  <a:rect l="l" t="t" r="r" b="b"/>
                  <a:pathLst>
                    <a:path w="16515" h="9787" extrusionOk="0">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3"/>
                <p:cNvSpPr/>
                <p:nvPr/>
              </p:nvSpPr>
              <p:spPr>
                <a:xfrm>
                  <a:off x="3960900" y="4008350"/>
                  <a:ext cx="125925" cy="147075"/>
                </a:xfrm>
                <a:custGeom>
                  <a:avLst/>
                  <a:gdLst/>
                  <a:ahLst/>
                  <a:cxnLst/>
                  <a:rect l="l" t="t" r="r" b="b"/>
                  <a:pathLst>
                    <a:path w="5037" h="5883" extrusionOk="0">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3"/>
                <p:cNvSpPr/>
                <p:nvPr/>
              </p:nvSpPr>
              <p:spPr>
                <a:xfrm>
                  <a:off x="4349050" y="3978300"/>
                  <a:ext cx="174750" cy="148850"/>
                </a:xfrm>
                <a:custGeom>
                  <a:avLst/>
                  <a:gdLst/>
                  <a:ahLst/>
                  <a:cxnLst/>
                  <a:rect l="l" t="t" r="r" b="b"/>
                  <a:pathLst>
                    <a:path w="6990" h="5954" extrusionOk="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3"/>
                <p:cNvSpPr/>
                <p:nvPr/>
              </p:nvSpPr>
              <p:spPr>
                <a:xfrm>
                  <a:off x="4423450" y="4191275"/>
                  <a:ext cx="390550" cy="133225"/>
                </a:xfrm>
                <a:custGeom>
                  <a:avLst/>
                  <a:gdLst/>
                  <a:ahLst/>
                  <a:cxnLst/>
                  <a:rect l="l" t="t" r="r" b="b"/>
                  <a:pathLst>
                    <a:path w="15622" h="5329" extrusionOk="0">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3"/>
                <p:cNvSpPr/>
                <p:nvPr/>
              </p:nvSpPr>
              <p:spPr>
                <a:xfrm>
                  <a:off x="3413500" y="3986025"/>
                  <a:ext cx="72075" cy="153925"/>
                </a:xfrm>
                <a:custGeom>
                  <a:avLst/>
                  <a:gdLst/>
                  <a:ahLst/>
                  <a:cxnLst/>
                  <a:rect l="l" t="t" r="r" b="b"/>
                  <a:pathLst>
                    <a:path w="2883" h="6157" extrusionOk="0">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3"/>
                <p:cNvSpPr/>
                <p:nvPr/>
              </p:nvSpPr>
              <p:spPr>
                <a:xfrm>
                  <a:off x="3261100" y="4132950"/>
                  <a:ext cx="271500" cy="110575"/>
                </a:xfrm>
                <a:custGeom>
                  <a:avLst/>
                  <a:gdLst/>
                  <a:ahLst/>
                  <a:cxnLst/>
                  <a:rect l="l" t="t" r="r" b="b"/>
                  <a:pathLst>
                    <a:path w="10860" h="4423" extrusionOk="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86" name="Google Shape;2186;p23"/>
            <p:cNvGrpSpPr/>
            <p:nvPr/>
          </p:nvGrpSpPr>
          <p:grpSpPr>
            <a:xfrm>
              <a:off x="0" y="3174687"/>
              <a:ext cx="9144017" cy="1977469"/>
              <a:chOff x="0" y="3174687"/>
              <a:chExt cx="9144017" cy="1977469"/>
            </a:xfrm>
          </p:grpSpPr>
          <p:sp>
            <p:nvSpPr>
              <p:cNvPr id="2187" name="Google Shape;2187;p23"/>
              <p:cNvSpPr/>
              <p:nvPr/>
            </p:nvSpPr>
            <p:spPr>
              <a:xfrm>
                <a:off x="0" y="3174687"/>
                <a:ext cx="9144014" cy="1977466"/>
              </a:xfrm>
              <a:custGeom>
                <a:avLst/>
                <a:gdLst/>
                <a:ahLst/>
                <a:cxnLst/>
                <a:rect l="l" t="t" r="r" b="b"/>
                <a:pathLst>
                  <a:path w="210813" h="45590" extrusionOk="0">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8" name="Google Shape;2188;p23"/>
              <p:cNvGrpSpPr/>
              <p:nvPr/>
            </p:nvGrpSpPr>
            <p:grpSpPr>
              <a:xfrm>
                <a:off x="3" y="3685994"/>
                <a:ext cx="9144014" cy="1466162"/>
                <a:chOff x="1212350" y="1446150"/>
                <a:chExt cx="5270325" cy="845050"/>
              </a:xfrm>
            </p:grpSpPr>
            <p:sp>
              <p:nvSpPr>
                <p:cNvPr id="2189" name="Google Shape;2189;p23"/>
                <p:cNvSpPr/>
                <p:nvPr/>
              </p:nvSpPr>
              <p:spPr>
                <a:xfrm>
                  <a:off x="6191250" y="1446150"/>
                  <a:ext cx="61925" cy="195575"/>
                </a:xfrm>
                <a:custGeom>
                  <a:avLst/>
                  <a:gdLst/>
                  <a:ahLst/>
                  <a:cxnLst/>
                  <a:rect l="l" t="t" r="r" b="b"/>
                  <a:pathLst>
                    <a:path w="2477" h="7823" extrusionOk="0">
                      <a:moveTo>
                        <a:pt x="83" y="0"/>
                      </a:moveTo>
                      <a:cubicBezTo>
                        <a:pt x="83" y="36"/>
                        <a:pt x="0" y="4394"/>
                        <a:pt x="2250" y="7823"/>
                      </a:cubicBezTo>
                      <a:lnTo>
                        <a:pt x="2477" y="7668"/>
                      </a:lnTo>
                      <a:cubicBezTo>
                        <a:pt x="286" y="4322"/>
                        <a:pt x="357" y="48"/>
                        <a:pt x="35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3"/>
                <p:cNvSpPr/>
                <p:nvPr/>
              </p:nvSpPr>
              <p:spPr>
                <a:xfrm>
                  <a:off x="5709325" y="1750350"/>
                  <a:ext cx="130400" cy="181000"/>
                </a:xfrm>
                <a:custGeom>
                  <a:avLst/>
                  <a:gdLst/>
                  <a:ahLst/>
                  <a:cxnLst/>
                  <a:rect l="l" t="t" r="r" b="b"/>
                  <a:pathLst>
                    <a:path w="5216" h="7240" extrusionOk="0">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3"/>
                <p:cNvSpPr/>
                <p:nvPr/>
              </p:nvSpPr>
              <p:spPr>
                <a:xfrm>
                  <a:off x="5357500" y="1931025"/>
                  <a:ext cx="132475" cy="100025"/>
                </a:xfrm>
                <a:custGeom>
                  <a:avLst/>
                  <a:gdLst/>
                  <a:ahLst/>
                  <a:cxnLst/>
                  <a:rect l="l" t="t" r="r" b="b"/>
                  <a:pathLst>
                    <a:path w="5299" h="4001" extrusionOk="0">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3"/>
                <p:cNvSpPr/>
                <p:nvPr/>
              </p:nvSpPr>
              <p:spPr>
                <a:xfrm>
                  <a:off x="5395300" y="1991925"/>
                  <a:ext cx="399775" cy="160875"/>
                </a:xfrm>
                <a:custGeom>
                  <a:avLst/>
                  <a:gdLst/>
                  <a:ahLst/>
                  <a:cxnLst/>
                  <a:rect l="l" t="t" r="r" b="b"/>
                  <a:pathLst>
                    <a:path w="15991" h="6435" extrusionOk="0">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3"/>
                <p:cNvSpPr/>
                <p:nvPr/>
              </p:nvSpPr>
              <p:spPr>
                <a:xfrm>
                  <a:off x="6172200" y="1713175"/>
                  <a:ext cx="310475" cy="143150"/>
                </a:xfrm>
                <a:custGeom>
                  <a:avLst/>
                  <a:gdLst/>
                  <a:ahLst/>
                  <a:cxnLst/>
                  <a:rect l="l" t="t" r="r" b="b"/>
                  <a:pathLst>
                    <a:path w="12419" h="5726" extrusionOk="0">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3"/>
                <p:cNvSpPr/>
                <p:nvPr/>
              </p:nvSpPr>
              <p:spPr>
                <a:xfrm>
                  <a:off x="6065925" y="1838950"/>
                  <a:ext cx="174750" cy="93575"/>
                </a:xfrm>
                <a:custGeom>
                  <a:avLst/>
                  <a:gdLst/>
                  <a:ahLst/>
                  <a:cxnLst/>
                  <a:rect l="l" t="t" r="r" b="b"/>
                  <a:pathLst>
                    <a:path w="6990" h="3743" extrusionOk="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3"/>
                <p:cNvSpPr/>
                <p:nvPr/>
              </p:nvSpPr>
              <p:spPr>
                <a:xfrm>
                  <a:off x="6254925" y="2155675"/>
                  <a:ext cx="227750" cy="135525"/>
                </a:xfrm>
                <a:custGeom>
                  <a:avLst/>
                  <a:gdLst/>
                  <a:ahLst/>
                  <a:cxnLst/>
                  <a:rect l="l" t="t" r="r" b="b"/>
                  <a:pathLst>
                    <a:path w="9110" h="5421" extrusionOk="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3"/>
                <p:cNvSpPr/>
                <p:nvPr/>
              </p:nvSpPr>
              <p:spPr>
                <a:xfrm>
                  <a:off x="1408200" y="2127750"/>
                  <a:ext cx="217325" cy="46175"/>
                </a:xfrm>
                <a:custGeom>
                  <a:avLst/>
                  <a:gdLst/>
                  <a:ahLst/>
                  <a:cxnLst/>
                  <a:rect l="l" t="t" r="r" b="b"/>
                  <a:pathLst>
                    <a:path w="8693" h="1847" extrusionOk="0">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3"/>
                <p:cNvSpPr/>
                <p:nvPr/>
              </p:nvSpPr>
              <p:spPr>
                <a:xfrm>
                  <a:off x="1642150" y="1808000"/>
                  <a:ext cx="398600" cy="164725"/>
                </a:xfrm>
                <a:custGeom>
                  <a:avLst/>
                  <a:gdLst/>
                  <a:ahLst/>
                  <a:cxnLst/>
                  <a:rect l="l" t="t" r="r" b="b"/>
                  <a:pathLst>
                    <a:path w="15944" h="6589" extrusionOk="0">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3"/>
                <p:cNvSpPr/>
                <p:nvPr/>
              </p:nvSpPr>
              <p:spPr>
                <a:xfrm>
                  <a:off x="1274550" y="1497150"/>
                  <a:ext cx="151525" cy="17775"/>
                </a:xfrm>
                <a:custGeom>
                  <a:avLst/>
                  <a:gdLst/>
                  <a:ahLst/>
                  <a:cxnLst/>
                  <a:rect l="l" t="t" r="r" b="b"/>
                  <a:pathLst>
                    <a:path w="6061" h="711" extrusionOk="0">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3"/>
                <p:cNvSpPr/>
                <p:nvPr/>
              </p:nvSpPr>
              <p:spPr>
                <a:xfrm>
                  <a:off x="1212350" y="1888150"/>
                  <a:ext cx="302725" cy="243525"/>
                </a:xfrm>
                <a:custGeom>
                  <a:avLst/>
                  <a:gdLst/>
                  <a:ahLst/>
                  <a:cxnLst/>
                  <a:rect l="l" t="t" r="r" b="b"/>
                  <a:pathLst>
                    <a:path w="12109" h="9741" extrusionOk="0">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3"/>
                <p:cNvSpPr/>
                <p:nvPr/>
              </p:nvSpPr>
              <p:spPr>
                <a:xfrm>
                  <a:off x="5192300" y="2123900"/>
                  <a:ext cx="266125" cy="135450"/>
                </a:xfrm>
                <a:custGeom>
                  <a:avLst/>
                  <a:gdLst/>
                  <a:ahLst/>
                  <a:cxnLst/>
                  <a:rect l="l" t="t" r="r" b="b"/>
                  <a:pathLst>
                    <a:path w="10645" h="5418" extrusionOk="0">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3"/>
                <p:cNvSpPr/>
                <p:nvPr/>
              </p:nvSpPr>
              <p:spPr>
                <a:xfrm>
                  <a:off x="2332125" y="2163450"/>
                  <a:ext cx="180400" cy="89650"/>
                </a:xfrm>
                <a:custGeom>
                  <a:avLst/>
                  <a:gdLst/>
                  <a:ahLst/>
                  <a:cxnLst/>
                  <a:rect l="l" t="t" r="r" b="b"/>
                  <a:pathLst>
                    <a:path w="7216" h="3586" extrusionOk="0">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3"/>
                <p:cNvSpPr/>
                <p:nvPr/>
              </p:nvSpPr>
              <p:spPr>
                <a:xfrm>
                  <a:off x="2472025" y="2048000"/>
                  <a:ext cx="112525" cy="155400"/>
                </a:xfrm>
                <a:custGeom>
                  <a:avLst/>
                  <a:gdLst/>
                  <a:ahLst/>
                  <a:cxnLst/>
                  <a:rect l="l" t="t" r="r" b="b"/>
                  <a:pathLst>
                    <a:path w="4501" h="6216" extrusionOk="0">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3"/>
                <p:cNvSpPr/>
                <p:nvPr/>
              </p:nvSpPr>
              <p:spPr>
                <a:xfrm>
                  <a:off x="3075675" y="2132525"/>
                  <a:ext cx="120275" cy="98250"/>
                </a:xfrm>
                <a:custGeom>
                  <a:avLst/>
                  <a:gdLst/>
                  <a:ahLst/>
                  <a:cxnLst/>
                  <a:rect l="l" t="t" r="r" b="b"/>
                  <a:pathLst>
                    <a:path w="4811" h="3930" extrusionOk="0">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3"/>
                <p:cNvSpPr/>
                <p:nvPr/>
              </p:nvSpPr>
              <p:spPr>
                <a:xfrm>
                  <a:off x="3458150" y="2162600"/>
                  <a:ext cx="78025" cy="79800"/>
                </a:xfrm>
                <a:custGeom>
                  <a:avLst/>
                  <a:gdLst/>
                  <a:ahLst/>
                  <a:cxnLst/>
                  <a:rect l="l" t="t" r="r" b="b"/>
                  <a:pathLst>
                    <a:path w="3121" h="3192" extrusionOk="0">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3"/>
                <p:cNvSpPr/>
                <p:nvPr/>
              </p:nvSpPr>
              <p:spPr>
                <a:xfrm>
                  <a:off x="4001675" y="2139675"/>
                  <a:ext cx="63125" cy="71175"/>
                </a:xfrm>
                <a:custGeom>
                  <a:avLst/>
                  <a:gdLst/>
                  <a:ahLst/>
                  <a:cxnLst/>
                  <a:rect l="l" t="t" r="r" b="b"/>
                  <a:pathLst>
                    <a:path w="2525" h="2847" extrusionOk="0">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3"/>
                <p:cNvSpPr/>
                <p:nvPr/>
              </p:nvSpPr>
              <p:spPr>
                <a:xfrm>
                  <a:off x="3928450" y="2204200"/>
                  <a:ext cx="136950" cy="51000"/>
                </a:xfrm>
                <a:custGeom>
                  <a:avLst/>
                  <a:gdLst/>
                  <a:ahLst/>
                  <a:cxnLst/>
                  <a:rect l="l" t="t" r="r" b="b"/>
                  <a:pathLst>
                    <a:path w="5478" h="2040" extrusionOk="0">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3"/>
                <p:cNvSpPr/>
                <p:nvPr/>
              </p:nvSpPr>
              <p:spPr>
                <a:xfrm>
                  <a:off x="4318675" y="2128975"/>
                  <a:ext cx="55700" cy="102700"/>
                </a:xfrm>
                <a:custGeom>
                  <a:avLst/>
                  <a:gdLst/>
                  <a:ahLst/>
                  <a:cxnLst/>
                  <a:rect l="l" t="t" r="r" b="b"/>
                  <a:pathLst>
                    <a:path w="2228" h="4108" extrusionOk="0">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3"/>
                <p:cNvSpPr/>
                <p:nvPr/>
              </p:nvSpPr>
              <p:spPr>
                <a:xfrm>
                  <a:off x="4963100" y="2028350"/>
                  <a:ext cx="104800" cy="79200"/>
                </a:xfrm>
                <a:custGeom>
                  <a:avLst/>
                  <a:gdLst/>
                  <a:ahLst/>
                  <a:cxnLst/>
                  <a:rect l="l" t="t" r="r" b="b"/>
                  <a:pathLst>
                    <a:path w="4192" h="3168" extrusionOk="0">
                      <a:moveTo>
                        <a:pt x="168" y="1"/>
                      </a:moveTo>
                      <a:lnTo>
                        <a:pt x="1" y="227"/>
                      </a:lnTo>
                      <a:lnTo>
                        <a:pt x="4037" y="3168"/>
                      </a:lnTo>
                      <a:lnTo>
                        <a:pt x="4192" y="2942"/>
                      </a:lnTo>
                      <a:lnTo>
                        <a:pt x="16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209" name="Google Shape;2209;p23"/>
          <p:cNvGrpSpPr/>
          <p:nvPr/>
        </p:nvGrpSpPr>
        <p:grpSpPr>
          <a:xfrm>
            <a:off x="-499862" y="1391455"/>
            <a:ext cx="9539547" cy="3573114"/>
            <a:chOff x="-499862" y="1391455"/>
            <a:chExt cx="9539547" cy="3573114"/>
          </a:xfrm>
        </p:grpSpPr>
        <p:grpSp>
          <p:nvGrpSpPr>
            <p:cNvPr id="2210" name="Google Shape;2210;p23"/>
            <p:cNvGrpSpPr/>
            <p:nvPr/>
          </p:nvGrpSpPr>
          <p:grpSpPr>
            <a:xfrm>
              <a:off x="8186377" y="1391455"/>
              <a:ext cx="853308" cy="1019630"/>
              <a:chOff x="3840250" y="590138"/>
              <a:chExt cx="1090350" cy="1302875"/>
            </a:xfrm>
          </p:grpSpPr>
          <p:sp>
            <p:nvSpPr>
              <p:cNvPr id="2211" name="Google Shape;2211;p23"/>
              <p:cNvSpPr/>
              <p:nvPr/>
            </p:nvSpPr>
            <p:spPr>
              <a:xfrm>
                <a:off x="3868225" y="590138"/>
                <a:ext cx="523900" cy="373575"/>
              </a:xfrm>
              <a:custGeom>
                <a:avLst/>
                <a:gdLst/>
                <a:ahLst/>
                <a:cxnLst/>
                <a:rect l="l" t="t" r="r" b="b"/>
                <a:pathLst>
                  <a:path w="20956" h="14943" extrusionOk="0">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3"/>
              <p:cNvSpPr/>
              <p:nvPr/>
            </p:nvSpPr>
            <p:spPr>
              <a:xfrm>
                <a:off x="3963475" y="669913"/>
                <a:ext cx="333100" cy="237550"/>
              </a:xfrm>
              <a:custGeom>
                <a:avLst/>
                <a:gdLst/>
                <a:ahLst/>
                <a:cxnLst/>
                <a:rect l="l" t="t" r="r" b="b"/>
                <a:pathLst>
                  <a:path w="13324" h="9502" extrusionOk="0">
                    <a:moveTo>
                      <a:pt x="6668" y="0"/>
                    </a:moveTo>
                    <a:cubicBezTo>
                      <a:pt x="6668" y="0"/>
                      <a:pt x="1" y="9502"/>
                      <a:pt x="6668" y="9502"/>
                    </a:cubicBezTo>
                    <a:cubicBezTo>
                      <a:pt x="13324" y="9502"/>
                      <a:pt x="6668"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3"/>
              <p:cNvSpPr/>
              <p:nvPr/>
            </p:nvSpPr>
            <p:spPr>
              <a:xfrm>
                <a:off x="4035800" y="747113"/>
                <a:ext cx="76525" cy="169300"/>
              </a:xfrm>
              <a:custGeom>
                <a:avLst/>
                <a:gdLst/>
                <a:ahLst/>
                <a:cxnLst/>
                <a:rect l="l" t="t" r="r" b="b"/>
                <a:pathLst>
                  <a:path w="3061" h="6772" extrusionOk="0">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3"/>
              <p:cNvSpPr/>
              <p:nvPr/>
            </p:nvSpPr>
            <p:spPr>
              <a:xfrm>
                <a:off x="4332875" y="729438"/>
                <a:ext cx="523900" cy="373575"/>
              </a:xfrm>
              <a:custGeom>
                <a:avLst/>
                <a:gdLst/>
                <a:ahLst/>
                <a:cxnLst/>
                <a:rect l="l" t="t" r="r" b="b"/>
                <a:pathLst>
                  <a:path w="20956" h="14943"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3"/>
              <p:cNvSpPr/>
              <p:nvPr/>
            </p:nvSpPr>
            <p:spPr>
              <a:xfrm>
                <a:off x="4428425" y="809213"/>
                <a:ext cx="333100" cy="237550"/>
              </a:xfrm>
              <a:custGeom>
                <a:avLst/>
                <a:gdLst/>
                <a:ahLst/>
                <a:cxnLst/>
                <a:rect l="l" t="t" r="r" b="b"/>
                <a:pathLst>
                  <a:path w="13324" h="9502" extrusionOk="0">
                    <a:moveTo>
                      <a:pt x="6656" y="0"/>
                    </a:moveTo>
                    <a:cubicBezTo>
                      <a:pt x="6656" y="0"/>
                      <a:pt x="0" y="9502"/>
                      <a:pt x="6656" y="9502"/>
                    </a:cubicBezTo>
                    <a:cubicBezTo>
                      <a:pt x="13323" y="9502"/>
                      <a:pt x="6656" y="0"/>
                      <a:pt x="6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3"/>
              <p:cNvSpPr/>
              <p:nvPr/>
            </p:nvSpPr>
            <p:spPr>
              <a:xfrm>
                <a:off x="4500450" y="886438"/>
                <a:ext cx="76525" cy="169350"/>
              </a:xfrm>
              <a:custGeom>
                <a:avLst/>
                <a:gdLst/>
                <a:ahLst/>
                <a:cxnLst/>
                <a:rect l="l" t="t" r="r" b="b"/>
                <a:pathLst>
                  <a:path w="3061" h="6774" extrusionOk="0">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3"/>
              <p:cNvSpPr/>
              <p:nvPr/>
            </p:nvSpPr>
            <p:spPr>
              <a:xfrm>
                <a:off x="4069450" y="1093763"/>
                <a:ext cx="523900" cy="373600"/>
              </a:xfrm>
              <a:custGeom>
                <a:avLst/>
                <a:gdLst/>
                <a:ahLst/>
                <a:cxnLst/>
                <a:rect l="l" t="t" r="r" b="b"/>
                <a:pathLst>
                  <a:path w="20956" h="14944"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3"/>
              <p:cNvSpPr/>
              <p:nvPr/>
            </p:nvSpPr>
            <p:spPr>
              <a:xfrm>
                <a:off x="4165000" y="1173238"/>
                <a:ext cx="333100" cy="237550"/>
              </a:xfrm>
              <a:custGeom>
                <a:avLst/>
                <a:gdLst/>
                <a:ahLst/>
                <a:cxnLst/>
                <a:rect l="l" t="t" r="r" b="b"/>
                <a:pathLst>
                  <a:path w="13324" h="9502" extrusionOk="0">
                    <a:moveTo>
                      <a:pt x="6656" y="1"/>
                    </a:moveTo>
                    <a:cubicBezTo>
                      <a:pt x="6656" y="1"/>
                      <a:pt x="0" y="9502"/>
                      <a:pt x="6656" y="9502"/>
                    </a:cubicBezTo>
                    <a:cubicBezTo>
                      <a:pt x="13323"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3"/>
              <p:cNvSpPr/>
              <p:nvPr/>
            </p:nvSpPr>
            <p:spPr>
              <a:xfrm>
                <a:off x="4237025" y="1250463"/>
                <a:ext cx="76525" cy="169500"/>
              </a:xfrm>
              <a:custGeom>
                <a:avLst/>
                <a:gdLst/>
                <a:ahLst/>
                <a:cxnLst/>
                <a:rect l="l" t="t" r="r" b="b"/>
                <a:pathLst>
                  <a:path w="3061" h="6780" extrusionOk="0">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3"/>
              <p:cNvSpPr/>
              <p:nvPr/>
            </p:nvSpPr>
            <p:spPr>
              <a:xfrm>
                <a:off x="4406975" y="1291113"/>
                <a:ext cx="523625" cy="373300"/>
              </a:xfrm>
              <a:custGeom>
                <a:avLst/>
                <a:gdLst/>
                <a:ahLst/>
                <a:cxnLst/>
                <a:rect l="l" t="t" r="r" b="b"/>
                <a:pathLst>
                  <a:path w="20945" h="14932" extrusionOk="0">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3"/>
              <p:cNvSpPr/>
              <p:nvPr/>
            </p:nvSpPr>
            <p:spPr>
              <a:xfrm>
                <a:off x="4502225" y="1370588"/>
                <a:ext cx="333125" cy="237550"/>
              </a:xfrm>
              <a:custGeom>
                <a:avLst/>
                <a:gdLst/>
                <a:ahLst/>
                <a:cxnLst/>
                <a:rect l="l" t="t" r="r" b="b"/>
                <a:pathLst>
                  <a:path w="13325" h="9502" extrusionOk="0">
                    <a:moveTo>
                      <a:pt x="6668" y="1"/>
                    </a:moveTo>
                    <a:cubicBezTo>
                      <a:pt x="6668" y="1"/>
                      <a:pt x="1" y="9502"/>
                      <a:pt x="6668" y="9502"/>
                    </a:cubicBezTo>
                    <a:cubicBezTo>
                      <a:pt x="13324" y="9502"/>
                      <a:pt x="6668" y="1"/>
                      <a:pt x="6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3"/>
              <p:cNvSpPr/>
              <p:nvPr/>
            </p:nvSpPr>
            <p:spPr>
              <a:xfrm>
                <a:off x="4574575" y="1447813"/>
                <a:ext cx="76525" cy="169350"/>
              </a:xfrm>
              <a:custGeom>
                <a:avLst/>
                <a:gdLst/>
                <a:ahLst/>
                <a:cxnLst/>
                <a:rect l="l" t="t" r="r" b="b"/>
                <a:pathLst>
                  <a:path w="3061" h="6774" extrusionOk="0">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3"/>
              <p:cNvSpPr/>
              <p:nvPr/>
            </p:nvSpPr>
            <p:spPr>
              <a:xfrm>
                <a:off x="3840250" y="1519413"/>
                <a:ext cx="523600" cy="373600"/>
              </a:xfrm>
              <a:custGeom>
                <a:avLst/>
                <a:gdLst/>
                <a:ahLst/>
                <a:cxnLst/>
                <a:rect l="l" t="t" r="r" b="b"/>
                <a:pathLst>
                  <a:path w="20944" h="14944" extrusionOk="0">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3"/>
              <p:cNvSpPr/>
              <p:nvPr/>
            </p:nvSpPr>
            <p:spPr>
              <a:xfrm>
                <a:off x="3935500" y="1599188"/>
                <a:ext cx="333100" cy="237550"/>
              </a:xfrm>
              <a:custGeom>
                <a:avLst/>
                <a:gdLst/>
                <a:ahLst/>
                <a:cxnLst/>
                <a:rect l="l" t="t" r="r" b="b"/>
                <a:pathLst>
                  <a:path w="13324" h="9502" extrusionOk="0">
                    <a:moveTo>
                      <a:pt x="6656" y="1"/>
                    </a:moveTo>
                    <a:cubicBezTo>
                      <a:pt x="6656" y="1"/>
                      <a:pt x="0" y="9502"/>
                      <a:pt x="6656" y="9502"/>
                    </a:cubicBezTo>
                    <a:cubicBezTo>
                      <a:pt x="13324"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3"/>
              <p:cNvSpPr/>
              <p:nvPr/>
            </p:nvSpPr>
            <p:spPr>
              <a:xfrm>
                <a:off x="4007525" y="1676388"/>
                <a:ext cx="76525" cy="169300"/>
              </a:xfrm>
              <a:custGeom>
                <a:avLst/>
                <a:gdLst/>
                <a:ahLst/>
                <a:cxnLst/>
                <a:rect l="l" t="t" r="r" b="b"/>
                <a:pathLst>
                  <a:path w="3061" h="6772" extrusionOk="0">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23"/>
            <p:cNvGrpSpPr/>
            <p:nvPr/>
          </p:nvGrpSpPr>
          <p:grpSpPr>
            <a:xfrm>
              <a:off x="-499862" y="1843890"/>
              <a:ext cx="1426281" cy="984582"/>
              <a:chOff x="754950" y="603975"/>
              <a:chExt cx="1847275" cy="1275200"/>
            </a:xfrm>
          </p:grpSpPr>
          <p:sp>
            <p:nvSpPr>
              <p:cNvPr id="2227" name="Google Shape;2227;p23"/>
              <p:cNvSpPr/>
              <p:nvPr/>
            </p:nvSpPr>
            <p:spPr>
              <a:xfrm>
                <a:off x="1569025" y="841800"/>
                <a:ext cx="814425" cy="814425"/>
              </a:xfrm>
              <a:custGeom>
                <a:avLst/>
                <a:gdLst/>
                <a:ahLst/>
                <a:cxnLst/>
                <a:rect l="l" t="t" r="r" b="b"/>
                <a:pathLst>
                  <a:path w="32577" h="32577" extrusionOk="0">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3"/>
              <p:cNvSpPr/>
              <p:nvPr/>
            </p:nvSpPr>
            <p:spPr>
              <a:xfrm>
                <a:off x="1650000" y="922775"/>
                <a:ext cx="652475" cy="652775"/>
              </a:xfrm>
              <a:custGeom>
                <a:avLst/>
                <a:gdLst/>
                <a:ahLst/>
                <a:cxnLst/>
                <a:rect l="l" t="t" r="r" b="b"/>
                <a:pathLst>
                  <a:path w="26099" h="26111" extrusionOk="0">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3"/>
              <p:cNvSpPr/>
              <p:nvPr/>
            </p:nvSpPr>
            <p:spPr>
              <a:xfrm>
                <a:off x="2011950" y="603975"/>
                <a:ext cx="125025" cy="172075"/>
              </a:xfrm>
              <a:custGeom>
                <a:avLst/>
                <a:gdLst/>
                <a:ahLst/>
                <a:cxnLst/>
                <a:rect l="l" t="t" r="r" b="b"/>
                <a:pathLst>
                  <a:path w="5001" h="6883" extrusionOk="0">
                    <a:moveTo>
                      <a:pt x="3489" y="1"/>
                    </a:moveTo>
                    <a:lnTo>
                      <a:pt x="0" y="5883"/>
                    </a:lnTo>
                    <a:cubicBezTo>
                      <a:pt x="1703" y="6002"/>
                      <a:pt x="3382" y="6335"/>
                      <a:pt x="5001" y="6883"/>
                    </a:cubicBezTo>
                    <a:lnTo>
                      <a:pt x="34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3"/>
              <p:cNvSpPr/>
              <p:nvPr/>
            </p:nvSpPr>
            <p:spPr>
              <a:xfrm>
                <a:off x="2410800" y="1363900"/>
                <a:ext cx="191425" cy="133075"/>
              </a:xfrm>
              <a:custGeom>
                <a:avLst/>
                <a:gdLst/>
                <a:ahLst/>
                <a:cxnLst/>
                <a:rect l="l" t="t" r="r" b="b"/>
                <a:pathLst>
                  <a:path w="7657" h="5323" extrusionOk="0">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3"/>
              <p:cNvSpPr/>
              <p:nvPr/>
            </p:nvSpPr>
            <p:spPr>
              <a:xfrm>
                <a:off x="1554150" y="765900"/>
                <a:ext cx="141700" cy="144700"/>
              </a:xfrm>
              <a:custGeom>
                <a:avLst/>
                <a:gdLst/>
                <a:ahLst/>
                <a:cxnLst/>
                <a:rect l="l" t="t" r="r" b="b"/>
                <a:pathLst>
                  <a:path w="5668" h="5788" extrusionOk="0">
                    <a:moveTo>
                      <a:pt x="0" y="1"/>
                    </a:moveTo>
                    <a:lnTo>
                      <a:pt x="2191" y="5787"/>
                    </a:lnTo>
                    <a:cubicBezTo>
                      <a:pt x="3227" y="4656"/>
                      <a:pt x="4394" y="3656"/>
                      <a:pt x="5668" y="2787"/>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3"/>
              <p:cNvSpPr/>
              <p:nvPr/>
            </p:nvSpPr>
            <p:spPr>
              <a:xfrm>
                <a:off x="2379850" y="929325"/>
                <a:ext cx="185750" cy="148250"/>
              </a:xfrm>
              <a:custGeom>
                <a:avLst/>
                <a:gdLst/>
                <a:ahLst/>
                <a:cxnLst/>
                <a:rect l="l" t="t" r="r" b="b"/>
                <a:pathLst>
                  <a:path w="7430" h="5930" extrusionOk="0">
                    <a:moveTo>
                      <a:pt x="7430" y="0"/>
                    </a:moveTo>
                    <a:lnTo>
                      <a:pt x="0" y="1024"/>
                    </a:lnTo>
                    <a:cubicBezTo>
                      <a:pt x="1108" y="2525"/>
                      <a:pt x="1989" y="4179"/>
                      <a:pt x="2632" y="5930"/>
                    </a:cubicBezTo>
                    <a:lnTo>
                      <a:pt x="74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3"/>
              <p:cNvSpPr/>
              <p:nvPr/>
            </p:nvSpPr>
            <p:spPr>
              <a:xfrm>
                <a:off x="2071775" y="1696975"/>
                <a:ext cx="125625" cy="182200"/>
              </a:xfrm>
              <a:custGeom>
                <a:avLst/>
                <a:gdLst/>
                <a:ahLst/>
                <a:cxnLst/>
                <a:rect l="l" t="t" r="r" b="b"/>
                <a:pathLst>
                  <a:path w="5025" h="7288" extrusionOk="0">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3"/>
              <p:cNvSpPr/>
              <p:nvPr/>
            </p:nvSpPr>
            <p:spPr>
              <a:xfrm>
                <a:off x="1340725" y="1229050"/>
                <a:ext cx="144400" cy="110775"/>
              </a:xfrm>
              <a:custGeom>
                <a:avLst/>
                <a:gdLst/>
                <a:ahLst/>
                <a:cxnLst/>
                <a:rect l="l" t="t" r="r" b="b"/>
                <a:pathLst>
                  <a:path w="5776" h="4431" extrusionOk="0">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3"/>
              <p:cNvSpPr/>
              <p:nvPr/>
            </p:nvSpPr>
            <p:spPr>
              <a:xfrm>
                <a:off x="1619925" y="1633275"/>
                <a:ext cx="136650" cy="155400"/>
              </a:xfrm>
              <a:custGeom>
                <a:avLst/>
                <a:gdLst/>
                <a:ahLst/>
                <a:cxnLst/>
                <a:rect l="l" t="t" r="r" b="b"/>
                <a:pathLst>
                  <a:path w="5466" h="6216" extrusionOk="0">
                    <a:moveTo>
                      <a:pt x="1477" y="1"/>
                    </a:moveTo>
                    <a:lnTo>
                      <a:pt x="1" y="6216"/>
                    </a:lnTo>
                    <a:lnTo>
                      <a:pt x="5466" y="2584"/>
                    </a:lnTo>
                    <a:cubicBezTo>
                      <a:pt x="4037" y="1882"/>
                      <a:pt x="2703" y="1013"/>
                      <a:pt x="1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3"/>
              <p:cNvSpPr/>
              <p:nvPr/>
            </p:nvSpPr>
            <p:spPr>
              <a:xfrm>
                <a:off x="754950" y="1019600"/>
                <a:ext cx="1446925" cy="656850"/>
              </a:xfrm>
              <a:custGeom>
                <a:avLst/>
                <a:gdLst/>
                <a:ahLst/>
                <a:cxnLst/>
                <a:rect l="l" t="t" r="r" b="b"/>
                <a:pathLst>
                  <a:path w="57877" h="26274" extrusionOk="0">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3"/>
              <p:cNvSpPr/>
              <p:nvPr/>
            </p:nvSpPr>
            <p:spPr>
              <a:xfrm>
                <a:off x="861800" y="1157450"/>
                <a:ext cx="1229950" cy="519000"/>
              </a:xfrm>
              <a:custGeom>
                <a:avLst/>
                <a:gdLst/>
                <a:ahLst/>
                <a:cxnLst/>
                <a:rect l="l" t="t" r="r" b="b"/>
                <a:pathLst>
                  <a:path w="49198" h="20760" extrusionOk="0">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8" name="Google Shape;2238;p23"/>
            <p:cNvSpPr/>
            <p:nvPr/>
          </p:nvSpPr>
          <p:spPr>
            <a:xfrm>
              <a:off x="8377754" y="4298277"/>
              <a:ext cx="470550" cy="666292"/>
            </a:xfrm>
            <a:custGeom>
              <a:avLst/>
              <a:gdLst/>
              <a:ahLst/>
              <a:cxnLst/>
              <a:rect l="l" t="t" r="r" b="b"/>
              <a:pathLst>
                <a:path w="18491" h="26183" extrusionOk="0">
                  <a:moveTo>
                    <a:pt x="5870" y="1"/>
                  </a:moveTo>
                  <a:lnTo>
                    <a:pt x="0" y="14681"/>
                  </a:lnTo>
                  <a:lnTo>
                    <a:pt x="7668" y="14681"/>
                  </a:lnTo>
                  <a:lnTo>
                    <a:pt x="3929" y="26182"/>
                  </a:lnTo>
                  <a:lnTo>
                    <a:pt x="18491" y="8490"/>
                  </a:lnTo>
                  <a:lnTo>
                    <a:pt x="10871" y="8490"/>
                  </a:lnTo>
                  <a:lnTo>
                    <a:pt x="14716" y="1"/>
                  </a:lnTo>
                  <a:close/>
                </a:path>
              </a:pathLst>
            </a:custGeom>
            <a:solidFill>
              <a:srgbClr val="FFC5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9" name="Google Shape;2239;p23"/>
            <p:cNvGrpSpPr/>
            <p:nvPr/>
          </p:nvGrpSpPr>
          <p:grpSpPr>
            <a:xfrm>
              <a:off x="267502" y="3584380"/>
              <a:ext cx="589376" cy="1019630"/>
              <a:chOff x="3840250" y="590138"/>
              <a:chExt cx="753100" cy="1302875"/>
            </a:xfrm>
          </p:grpSpPr>
          <p:sp>
            <p:nvSpPr>
              <p:cNvPr id="2240" name="Google Shape;2240;p23"/>
              <p:cNvSpPr/>
              <p:nvPr/>
            </p:nvSpPr>
            <p:spPr>
              <a:xfrm>
                <a:off x="3868225" y="590138"/>
                <a:ext cx="523900" cy="373575"/>
              </a:xfrm>
              <a:custGeom>
                <a:avLst/>
                <a:gdLst/>
                <a:ahLst/>
                <a:cxnLst/>
                <a:rect l="l" t="t" r="r" b="b"/>
                <a:pathLst>
                  <a:path w="20956" h="14943" extrusionOk="0">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3"/>
              <p:cNvSpPr/>
              <p:nvPr/>
            </p:nvSpPr>
            <p:spPr>
              <a:xfrm>
                <a:off x="3963475" y="669913"/>
                <a:ext cx="333100" cy="237550"/>
              </a:xfrm>
              <a:custGeom>
                <a:avLst/>
                <a:gdLst/>
                <a:ahLst/>
                <a:cxnLst/>
                <a:rect l="l" t="t" r="r" b="b"/>
                <a:pathLst>
                  <a:path w="13324" h="9502" extrusionOk="0">
                    <a:moveTo>
                      <a:pt x="6668" y="0"/>
                    </a:moveTo>
                    <a:cubicBezTo>
                      <a:pt x="6668" y="0"/>
                      <a:pt x="1" y="9502"/>
                      <a:pt x="6668" y="9502"/>
                    </a:cubicBezTo>
                    <a:cubicBezTo>
                      <a:pt x="13324" y="9502"/>
                      <a:pt x="6668"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3"/>
              <p:cNvSpPr/>
              <p:nvPr/>
            </p:nvSpPr>
            <p:spPr>
              <a:xfrm>
                <a:off x="4035800" y="747113"/>
                <a:ext cx="76525" cy="169300"/>
              </a:xfrm>
              <a:custGeom>
                <a:avLst/>
                <a:gdLst/>
                <a:ahLst/>
                <a:cxnLst/>
                <a:rect l="l" t="t" r="r" b="b"/>
                <a:pathLst>
                  <a:path w="3061" h="6772" extrusionOk="0">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3"/>
              <p:cNvSpPr/>
              <p:nvPr/>
            </p:nvSpPr>
            <p:spPr>
              <a:xfrm>
                <a:off x="4069450" y="1093763"/>
                <a:ext cx="523900" cy="373600"/>
              </a:xfrm>
              <a:custGeom>
                <a:avLst/>
                <a:gdLst/>
                <a:ahLst/>
                <a:cxnLst/>
                <a:rect l="l" t="t" r="r" b="b"/>
                <a:pathLst>
                  <a:path w="20956" h="14944"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3"/>
              <p:cNvSpPr/>
              <p:nvPr/>
            </p:nvSpPr>
            <p:spPr>
              <a:xfrm>
                <a:off x="4165000" y="1173238"/>
                <a:ext cx="333100" cy="237550"/>
              </a:xfrm>
              <a:custGeom>
                <a:avLst/>
                <a:gdLst/>
                <a:ahLst/>
                <a:cxnLst/>
                <a:rect l="l" t="t" r="r" b="b"/>
                <a:pathLst>
                  <a:path w="13324" h="9502" extrusionOk="0">
                    <a:moveTo>
                      <a:pt x="6656" y="1"/>
                    </a:moveTo>
                    <a:cubicBezTo>
                      <a:pt x="6656" y="1"/>
                      <a:pt x="0" y="9502"/>
                      <a:pt x="6656" y="9502"/>
                    </a:cubicBezTo>
                    <a:cubicBezTo>
                      <a:pt x="13323"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3"/>
              <p:cNvSpPr/>
              <p:nvPr/>
            </p:nvSpPr>
            <p:spPr>
              <a:xfrm>
                <a:off x="4237025" y="1250463"/>
                <a:ext cx="76525" cy="169500"/>
              </a:xfrm>
              <a:custGeom>
                <a:avLst/>
                <a:gdLst/>
                <a:ahLst/>
                <a:cxnLst/>
                <a:rect l="l" t="t" r="r" b="b"/>
                <a:pathLst>
                  <a:path w="3061" h="6780" extrusionOk="0">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3"/>
              <p:cNvSpPr/>
              <p:nvPr/>
            </p:nvSpPr>
            <p:spPr>
              <a:xfrm>
                <a:off x="3840250" y="1519413"/>
                <a:ext cx="523600" cy="373600"/>
              </a:xfrm>
              <a:custGeom>
                <a:avLst/>
                <a:gdLst/>
                <a:ahLst/>
                <a:cxnLst/>
                <a:rect l="l" t="t" r="r" b="b"/>
                <a:pathLst>
                  <a:path w="20944" h="14944" extrusionOk="0">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3"/>
              <p:cNvSpPr/>
              <p:nvPr/>
            </p:nvSpPr>
            <p:spPr>
              <a:xfrm>
                <a:off x="3935500" y="1599188"/>
                <a:ext cx="333100" cy="237550"/>
              </a:xfrm>
              <a:custGeom>
                <a:avLst/>
                <a:gdLst/>
                <a:ahLst/>
                <a:cxnLst/>
                <a:rect l="l" t="t" r="r" b="b"/>
                <a:pathLst>
                  <a:path w="13324" h="9502" extrusionOk="0">
                    <a:moveTo>
                      <a:pt x="6656" y="1"/>
                    </a:moveTo>
                    <a:cubicBezTo>
                      <a:pt x="6656" y="1"/>
                      <a:pt x="0" y="9502"/>
                      <a:pt x="6656" y="9502"/>
                    </a:cubicBezTo>
                    <a:cubicBezTo>
                      <a:pt x="13324"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3"/>
              <p:cNvSpPr/>
              <p:nvPr/>
            </p:nvSpPr>
            <p:spPr>
              <a:xfrm>
                <a:off x="4007525" y="1676388"/>
                <a:ext cx="76525" cy="169300"/>
              </a:xfrm>
              <a:custGeom>
                <a:avLst/>
                <a:gdLst/>
                <a:ahLst/>
                <a:cxnLst/>
                <a:rect l="l" t="t" r="r" b="b"/>
                <a:pathLst>
                  <a:path w="3061" h="6772" extrusionOk="0">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49" name="Google Shape;224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250" name="Google Shape;2250;p23"/>
          <p:cNvSpPr txBox="1">
            <a:spLocks noGrp="1"/>
          </p:cNvSpPr>
          <p:nvPr>
            <p:ph type="subTitle" idx="1"/>
          </p:nvPr>
        </p:nvSpPr>
        <p:spPr>
          <a:xfrm>
            <a:off x="4942900" y="2696592"/>
            <a:ext cx="2789100" cy="116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1" name="Google Shape;2251;p23"/>
          <p:cNvSpPr txBox="1">
            <a:spLocks noGrp="1"/>
          </p:cNvSpPr>
          <p:nvPr>
            <p:ph type="subTitle" idx="2"/>
          </p:nvPr>
        </p:nvSpPr>
        <p:spPr>
          <a:xfrm>
            <a:off x="1412050" y="2696592"/>
            <a:ext cx="2789100" cy="116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2" name="Google Shape;2252;p23"/>
          <p:cNvSpPr txBox="1">
            <a:spLocks noGrp="1"/>
          </p:cNvSpPr>
          <p:nvPr>
            <p:ph type="subTitle" idx="3"/>
          </p:nvPr>
        </p:nvSpPr>
        <p:spPr>
          <a:xfrm>
            <a:off x="1412062" y="2269525"/>
            <a:ext cx="27891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ahkwang"/>
              <a:buNone/>
              <a:defRPr sz="2100" b="1">
                <a:solidFill>
                  <a:schemeClr val="accent2"/>
                </a:solidFill>
                <a:latin typeface="Fahkwang"/>
                <a:ea typeface="Fahkwang"/>
                <a:cs typeface="Fahkwang"/>
                <a:sym typeface="Fahkwang"/>
              </a:defRPr>
            </a:lvl1pPr>
            <a:lvl2pPr lvl="1" algn="ctr" rtl="0">
              <a:lnSpc>
                <a:spcPct val="100000"/>
              </a:lnSpc>
              <a:spcBef>
                <a:spcPts val="0"/>
              </a:spcBef>
              <a:spcAft>
                <a:spcPts val="0"/>
              </a:spcAft>
              <a:buSzPts val="2400"/>
              <a:buFont typeface="Fahkwang"/>
              <a:buNone/>
              <a:defRPr sz="2400" b="1">
                <a:latin typeface="Fahkwang"/>
                <a:ea typeface="Fahkwang"/>
                <a:cs typeface="Fahkwang"/>
                <a:sym typeface="Fahkwang"/>
              </a:defRPr>
            </a:lvl2pPr>
            <a:lvl3pPr lvl="2" algn="ctr" rtl="0">
              <a:lnSpc>
                <a:spcPct val="100000"/>
              </a:lnSpc>
              <a:spcBef>
                <a:spcPts val="0"/>
              </a:spcBef>
              <a:spcAft>
                <a:spcPts val="0"/>
              </a:spcAft>
              <a:buSzPts val="2400"/>
              <a:buFont typeface="Fahkwang"/>
              <a:buNone/>
              <a:defRPr sz="2400" b="1">
                <a:latin typeface="Fahkwang"/>
                <a:ea typeface="Fahkwang"/>
                <a:cs typeface="Fahkwang"/>
                <a:sym typeface="Fahkwang"/>
              </a:defRPr>
            </a:lvl3pPr>
            <a:lvl4pPr lvl="3" algn="ctr" rtl="0">
              <a:lnSpc>
                <a:spcPct val="100000"/>
              </a:lnSpc>
              <a:spcBef>
                <a:spcPts val="0"/>
              </a:spcBef>
              <a:spcAft>
                <a:spcPts val="0"/>
              </a:spcAft>
              <a:buSzPts val="2400"/>
              <a:buFont typeface="Fahkwang"/>
              <a:buNone/>
              <a:defRPr sz="2400" b="1">
                <a:latin typeface="Fahkwang"/>
                <a:ea typeface="Fahkwang"/>
                <a:cs typeface="Fahkwang"/>
                <a:sym typeface="Fahkwang"/>
              </a:defRPr>
            </a:lvl4pPr>
            <a:lvl5pPr lvl="4" algn="ctr" rtl="0">
              <a:lnSpc>
                <a:spcPct val="100000"/>
              </a:lnSpc>
              <a:spcBef>
                <a:spcPts val="0"/>
              </a:spcBef>
              <a:spcAft>
                <a:spcPts val="0"/>
              </a:spcAft>
              <a:buSzPts val="2400"/>
              <a:buFont typeface="Fahkwang"/>
              <a:buNone/>
              <a:defRPr sz="2400" b="1">
                <a:latin typeface="Fahkwang"/>
                <a:ea typeface="Fahkwang"/>
                <a:cs typeface="Fahkwang"/>
                <a:sym typeface="Fahkwang"/>
              </a:defRPr>
            </a:lvl5pPr>
            <a:lvl6pPr lvl="5" algn="ctr" rtl="0">
              <a:lnSpc>
                <a:spcPct val="100000"/>
              </a:lnSpc>
              <a:spcBef>
                <a:spcPts val="0"/>
              </a:spcBef>
              <a:spcAft>
                <a:spcPts val="0"/>
              </a:spcAft>
              <a:buSzPts val="2400"/>
              <a:buFont typeface="Fahkwang"/>
              <a:buNone/>
              <a:defRPr sz="2400" b="1">
                <a:latin typeface="Fahkwang"/>
                <a:ea typeface="Fahkwang"/>
                <a:cs typeface="Fahkwang"/>
                <a:sym typeface="Fahkwang"/>
              </a:defRPr>
            </a:lvl6pPr>
            <a:lvl7pPr lvl="6" algn="ctr" rtl="0">
              <a:lnSpc>
                <a:spcPct val="100000"/>
              </a:lnSpc>
              <a:spcBef>
                <a:spcPts val="0"/>
              </a:spcBef>
              <a:spcAft>
                <a:spcPts val="0"/>
              </a:spcAft>
              <a:buSzPts val="2400"/>
              <a:buFont typeface="Fahkwang"/>
              <a:buNone/>
              <a:defRPr sz="2400" b="1">
                <a:latin typeface="Fahkwang"/>
                <a:ea typeface="Fahkwang"/>
                <a:cs typeface="Fahkwang"/>
                <a:sym typeface="Fahkwang"/>
              </a:defRPr>
            </a:lvl7pPr>
            <a:lvl8pPr lvl="7" algn="ctr" rtl="0">
              <a:lnSpc>
                <a:spcPct val="100000"/>
              </a:lnSpc>
              <a:spcBef>
                <a:spcPts val="0"/>
              </a:spcBef>
              <a:spcAft>
                <a:spcPts val="0"/>
              </a:spcAft>
              <a:buSzPts val="2400"/>
              <a:buFont typeface="Fahkwang"/>
              <a:buNone/>
              <a:defRPr sz="2400" b="1">
                <a:latin typeface="Fahkwang"/>
                <a:ea typeface="Fahkwang"/>
                <a:cs typeface="Fahkwang"/>
                <a:sym typeface="Fahkwang"/>
              </a:defRPr>
            </a:lvl8pPr>
            <a:lvl9pPr lvl="8" algn="ctr" rtl="0">
              <a:lnSpc>
                <a:spcPct val="100000"/>
              </a:lnSpc>
              <a:spcBef>
                <a:spcPts val="0"/>
              </a:spcBef>
              <a:spcAft>
                <a:spcPts val="0"/>
              </a:spcAft>
              <a:buSzPts val="2400"/>
              <a:buFont typeface="Fahkwang"/>
              <a:buNone/>
              <a:defRPr sz="2400" b="1">
                <a:latin typeface="Fahkwang"/>
                <a:ea typeface="Fahkwang"/>
                <a:cs typeface="Fahkwang"/>
                <a:sym typeface="Fahkwang"/>
              </a:defRPr>
            </a:lvl9pPr>
          </a:lstStyle>
          <a:p>
            <a:endParaRPr/>
          </a:p>
        </p:txBody>
      </p:sp>
      <p:sp>
        <p:nvSpPr>
          <p:cNvPr id="2253" name="Google Shape;2253;p23"/>
          <p:cNvSpPr txBox="1">
            <a:spLocks noGrp="1"/>
          </p:cNvSpPr>
          <p:nvPr>
            <p:ph type="subTitle" idx="4"/>
          </p:nvPr>
        </p:nvSpPr>
        <p:spPr>
          <a:xfrm>
            <a:off x="4942915" y="2269525"/>
            <a:ext cx="27891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ahkwang"/>
              <a:buNone/>
              <a:defRPr sz="2100" b="1">
                <a:solidFill>
                  <a:schemeClr val="accent2"/>
                </a:solidFill>
                <a:latin typeface="Fahkwang"/>
                <a:ea typeface="Fahkwang"/>
                <a:cs typeface="Fahkwang"/>
                <a:sym typeface="Fahkwang"/>
              </a:defRPr>
            </a:lvl1pPr>
            <a:lvl2pPr lvl="1" algn="ctr" rtl="0">
              <a:lnSpc>
                <a:spcPct val="100000"/>
              </a:lnSpc>
              <a:spcBef>
                <a:spcPts val="0"/>
              </a:spcBef>
              <a:spcAft>
                <a:spcPts val="0"/>
              </a:spcAft>
              <a:buSzPts val="2400"/>
              <a:buFont typeface="Fahkwang"/>
              <a:buNone/>
              <a:defRPr sz="2400" b="1">
                <a:latin typeface="Fahkwang"/>
                <a:ea typeface="Fahkwang"/>
                <a:cs typeface="Fahkwang"/>
                <a:sym typeface="Fahkwang"/>
              </a:defRPr>
            </a:lvl2pPr>
            <a:lvl3pPr lvl="2" algn="ctr" rtl="0">
              <a:lnSpc>
                <a:spcPct val="100000"/>
              </a:lnSpc>
              <a:spcBef>
                <a:spcPts val="0"/>
              </a:spcBef>
              <a:spcAft>
                <a:spcPts val="0"/>
              </a:spcAft>
              <a:buSzPts val="2400"/>
              <a:buFont typeface="Fahkwang"/>
              <a:buNone/>
              <a:defRPr sz="2400" b="1">
                <a:latin typeface="Fahkwang"/>
                <a:ea typeface="Fahkwang"/>
                <a:cs typeface="Fahkwang"/>
                <a:sym typeface="Fahkwang"/>
              </a:defRPr>
            </a:lvl3pPr>
            <a:lvl4pPr lvl="3" algn="ctr" rtl="0">
              <a:lnSpc>
                <a:spcPct val="100000"/>
              </a:lnSpc>
              <a:spcBef>
                <a:spcPts val="0"/>
              </a:spcBef>
              <a:spcAft>
                <a:spcPts val="0"/>
              </a:spcAft>
              <a:buSzPts val="2400"/>
              <a:buFont typeface="Fahkwang"/>
              <a:buNone/>
              <a:defRPr sz="2400" b="1">
                <a:latin typeface="Fahkwang"/>
                <a:ea typeface="Fahkwang"/>
                <a:cs typeface="Fahkwang"/>
                <a:sym typeface="Fahkwang"/>
              </a:defRPr>
            </a:lvl4pPr>
            <a:lvl5pPr lvl="4" algn="ctr" rtl="0">
              <a:lnSpc>
                <a:spcPct val="100000"/>
              </a:lnSpc>
              <a:spcBef>
                <a:spcPts val="0"/>
              </a:spcBef>
              <a:spcAft>
                <a:spcPts val="0"/>
              </a:spcAft>
              <a:buSzPts val="2400"/>
              <a:buFont typeface="Fahkwang"/>
              <a:buNone/>
              <a:defRPr sz="2400" b="1">
                <a:latin typeface="Fahkwang"/>
                <a:ea typeface="Fahkwang"/>
                <a:cs typeface="Fahkwang"/>
                <a:sym typeface="Fahkwang"/>
              </a:defRPr>
            </a:lvl5pPr>
            <a:lvl6pPr lvl="5" algn="ctr" rtl="0">
              <a:lnSpc>
                <a:spcPct val="100000"/>
              </a:lnSpc>
              <a:spcBef>
                <a:spcPts val="0"/>
              </a:spcBef>
              <a:spcAft>
                <a:spcPts val="0"/>
              </a:spcAft>
              <a:buSzPts val="2400"/>
              <a:buFont typeface="Fahkwang"/>
              <a:buNone/>
              <a:defRPr sz="2400" b="1">
                <a:latin typeface="Fahkwang"/>
                <a:ea typeface="Fahkwang"/>
                <a:cs typeface="Fahkwang"/>
                <a:sym typeface="Fahkwang"/>
              </a:defRPr>
            </a:lvl6pPr>
            <a:lvl7pPr lvl="6" algn="ctr" rtl="0">
              <a:lnSpc>
                <a:spcPct val="100000"/>
              </a:lnSpc>
              <a:spcBef>
                <a:spcPts val="0"/>
              </a:spcBef>
              <a:spcAft>
                <a:spcPts val="0"/>
              </a:spcAft>
              <a:buSzPts val="2400"/>
              <a:buFont typeface="Fahkwang"/>
              <a:buNone/>
              <a:defRPr sz="2400" b="1">
                <a:latin typeface="Fahkwang"/>
                <a:ea typeface="Fahkwang"/>
                <a:cs typeface="Fahkwang"/>
                <a:sym typeface="Fahkwang"/>
              </a:defRPr>
            </a:lvl7pPr>
            <a:lvl8pPr lvl="7" algn="ctr" rtl="0">
              <a:lnSpc>
                <a:spcPct val="100000"/>
              </a:lnSpc>
              <a:spcBef>
                <a:spcPts val="0"/>
              </a:spcBef>
              <a:spcAft>
                <a:spcPts val="0"/>
              </a:spcAft>
              <a:buSzPts val="2400"/>
              <a:buFont typeface="Fahkwang"/>
              <a:buNone/>
              <a:defRPr sz="2400" b="1">
                <a:latin typeface="Fahkwang"/>
                <a:ea typeface="Fahkwang"/>
                <a:cs typeface="Fahkwang"/>
                <a:sym typeface="Fahkwang"/>
              </a:defRPr>
            </a:lvl8pPr>
            <a:lvl9pPr lvl="8" algn="ctr" rtl="0">
              <a:lnSpc>
                <a:spcPct val="100000"/>
              </a:lnSpc>
              <a:spcBef>
                <a:spcPts val="0"/>
              </a:spcBef>
              <a:spcAft>
                <a:spcPts val="0"/>
              </a:spcAft>
              <a:buSzPts val="2400"/>
              <a:buFont typeface="Fahkwang"/>
              <a:buNone/>
              <a:defRPr sz="2400" b="1">
                <a:latin typeface="Fahkwang"/>
                <a:ea typeface="Fahkwang"/>
                <a:cs typeface="Fahkwang"/>
                <a:sym typeface="Fahkwang"/>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254"/>
        <p:cNvGrpSpPr/>
        <p:nvPr/>
      </p:nvGrpSpPr>
      <p:grpSpPr>
        <a:xfrm>
          <a:off x="0" y="0"/>
          <a:ext cx="0" cy="0"/>
          <a:chOff x="0" y="0"/>
          <a:chExt cx="0" cy="0"/>
        </a:xfrm>
      </p:grpSpPr>
      <p:sp>
        <p:nvSpPr>
          <p:cNvPr id="2255" name="Google Shape;225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256" name="Google Shape;2256;p24"/>
          <p:cNvSpPr txBox="1">
            <a:spLocks noGrp="1"/>
          </p:cNvSpPr>
          <p:nvPr>
            <p:ph type="subTitle" idx="1"/>
          </p:nvPr>
        </p:nvSpPr>
        <p:spPr>
          <a:xfrm>
            <a:off x="4821423" y="1616950"/>
            <a:ext cx="3054000" cy="2184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7" name="Google Shape;2257;p24"/>
          <p:cNvSpPr txBox="1">
            <a:spLocks noGrp="1"/>
          </p:cNvSpPr>
          <p:nvPr>
            <p:ph type="subTitle" idx="2"/>
          </p:nvPr>
        </p:nvSpPr>
        <p:spPr>
          <a:xfrm>
            <a:off x="1268588" y="1616950"/>
            <a:ext cx="3054000" cy="2184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258" name="Google Shape;2258;p24"/>
          <p:cNvGrpSpPr/>
          <p:nvPr/>
        </p:nvGrpSpPr>
        <p:grpSpPr>
          <a:xfrm>
            <a:off x="22" y="3965566"/>
            <a:ext cx="9143914" cy="1439744"/>
            <a:chOff x="22" y="3965566"/>
            <a:chExt cx="9143914" cy="1439744"/>
          </a:xfrm>
        </p:grpSpPr>
        <p:grpSp>
          <p:nvGrpSpPr>
            <p:cNvPr id="2259" name="Google Shape;2259;p24"/>
            <p:cNvGrpSpPr/>
            <p:nvPr/>
          </p:nvGrpSpPr>
          <p:grpSpPr>
            <a:xfrm>
              <a:off x="22" y="3965566"/>
              <a:ext cx="3735756" cy="1175806"/>
              <a:chOff x="6399850" y="1440950"/>
              <a:chExt cx="1637125" cy="515275"/>
            </a:xfrm>
          </p:grpSpPr>
          <p:sp>
            <p:nvSpPr>
              <p:cNvPr id="2260" name="Google Shape;2260;p24"/>
              <p:cNvSpPr/>
              <p:nvPr/>
            </p:nvSpPr>
            <p:spPr>
              <a:xfrm>
                <a:off x="6399850" y="1440950"/>
                <a:ext cx="1637125" cy="515275"/>
              </a:xfrm>
              <a:custGeom>
                <a:avLst/>
                <a:gdLst/>
                <a:ahLst/>
                <a:cxnLst/>
                <a:rect l="l" t="t" r="r" b="b"/>
                <a:pathLst>
                  <a:path w="65485" h="20611" extrusionOk="0">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4"/>
              <p:cNvSpPr/>
              <p:nvPr/>
            </p:nvSpPr>
            <p:spPr>
              <a:xfrm>
                <a:off x="6611775" y="1618075"/>
                <a:ext cx="87525" cy="137225"/>
              </a:xfrm>
              <a:custGeom>
                <a:avLst/>
                <a:gdLst/>
                <a:ahLst/>
                <a:cxnLst/>
                <a:rect l="l" t="t" r="r" b="b"/>
                <a:pathLst>
                  <a:path w="3501" h="5489" extrusionOk="0">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4"/>
              <p:cNvSpPr/>
              <p:nvPr/>
            </p:nvSpPr>
            <p:spPr>
              <a:xfrm>
                <a:off x="6614450" y="1738400"/>
                <a:ext cx="197075" cy="81800"/>
              </a:xfrm>
              <a:custGeom>
                <a:avLst/>
                <a:gdLst/>
                <a:ahLst/>
                <a:cxnLst/>
                <a:rect l="l" t="t" r="r" b="b"/>
                <a:pathLst>
                  <a:path w="7883" h="3272" extrusionOk="0">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4"/>
              <p:cNvSpPr/>
              <p:nvPr/>
            </p:nvSpPr>
            <p:spPr>
              <a:xfrm>
                <a:off x="7377650" y="1755275"/>
                <a:ext cx="33650" cy="109275"/>
              </a:xfrm>
              <a:custGeom>
                <a:avLst/>
                <a:gdLst/>
                <a:ahLst/>
                <a:cxnLst/>
                <a:rect l="l" t="t" r="r" b="b"/>
                <a:pathLst>
                  <a:path w="1346" h="4371" extrusionOk="0">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4"/>
              <p:cNvSpPr/>
              <p:nvPr/>
            </p:nvSpPr>
            <p:spPr>
              <a:xfrm>
                <a:off x="7338050" y="1863025"/>
                <a:ext cx="86050" cy="27725"/>
              </a:xfrm>
              <a:custGeom>
                <a:avLst/>
                <a:gdLst/>
                <a:ahLst/>
                <a:cxnLst/>
                <a:rect l="l" t="t" r="r" b="b"/>
                <a:pathLst>
                  <a:path w="3442" h="1109" extrusionOk="0">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4"/>
              <p:cNvSpPr/>
              <p:nvPr/>
            </p:nvSpPr>
            <p:spPr>
              <a:xfrm>
                <a:off x="7095750" y="1694550"/>
                <a:ext cx="96475" cy="82475"/>
              </a:xfrm>
              <a:custGeom>
                <a:avLst/>
                <a:gdLst/>
                <a:ahLst/>
                <a:cxnLst/>
                <a:rect l="l" t="t" r="r" b="b"/>
                <a:pathLst>
                  <a:path w="3859" h="3299" extrusionOk="0">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4"/>
              <p:cNvSpPr/>
              <p:nvPr/>
            </p:nvSpPr>
            <p:spPr>
              <a:xfrm>
                <a:off x="7779175" y="1832675"/>
                <a:ext cx="63125" cy="78000"/>
              </a:xfrm>
              <a:custGeom>
                <a:avLst/>
                <a:gdLst/>
                <a:ahLst/>
                <a:cxnLst/>
                <a:rect l="l" t="t" r="r" b="b"/>
                <a:pathLst>
                  <a:path w="2525" h="3120" extrusionOk="0">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24"/>
            <p:cNvGrpSpPr/>
            <p:nvPr/>
          </p:nvGrpSpPr>
          <p:grpSpPr>
            <a:xfrm flipH="1">
              <a:off x="111963" y="4479889"/>
              <a:ext cx="1774449" cy="664693"/>
              <a:chOff x="6139625" y="939075"/>
              <a:chExt cx="1818642" cy="681247"/>
            </a:xfrm>
          </p:grpSpPr>
          <p:sp>
            <p:nvSpPr>
              <p:cNvPr id="2268" name="Google Shape;2268;p24"/>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4"/>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4"/>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4"/>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24"/>
            <p:cNvGrpSpPr/>
            <p:nvPr/>
          </p:nvGrpSpPr>
          <p:grpSpPr>
            <a:xfrm flipH="1">
              <a:off x="2225221" y="4795710"/>
              <a:ext cx="879493" cy="364228"/>
              <a:chOff x="5525375" y="1545600"/>
              <a:chExt cx="289650" cy="119950"/>
            </a:xfrm>
          </p:grpSpPr>
          <p:sp>
            <p:nvSpPr>
              <p:cNvPr id="2273" name="Google Shape;2273;p24"/>
              <p:cNvSpPr/>
              <p:nvPr/>
            </p:nvSpPr>
            <p:spPr>
              <a:xfrm>
                <a:off x="5525375" y="1545600"/>
                <a:ext cx="289650" cy="119950"/>
              </a:xfrm>
              <a:custGeom>
                <a:avLst/>
                <a:gdLst/>
                <a:ahLst/>
                <a:cxnLst/>
                <a:rect l="l" t="t" r="r" b="b"/>
                <a:pathLst>
                  <a:path w="11586" h="4798" extrusionOk="0">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4"/>
              <p:cNvSpPr/>
              <p:nvPr/>
            </p:nvSpPr>
            <p:spPr>
              <a:xfrm>
                <a:off x="5700100" y="1625025"/>
                <a:ext cx="22350" cy="29200"/>
              </a:xfrm>
              <a:custGeom>
                <a:avLst/>
                <a:gdLst/>
                <a:ahLst/>
                <a:cxnLst/>
                <a:rect l="l" t="t" r="r" b="b"/>
                <a:pathLst>
                  <a:path w="894" h="1168" extrusionOk="0">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5" name="Google Shape;2275;p24"/>
            <p:cNvGrpSpPr/>
            <p:nvPr/>
          </p:nvGrpSpPr>
          <p:grpSpPr>
            <a:xfrm flipH="1">
              <a:off x="6868270" y="4290965"/>
              <a:ext cx="2275667" cy="852445"/>
              <a:chOff x="6139625" y="939075"/>
              <a:chExt cx="1818642" cy="681247"/>
            </a:xfrm>
          </p:grpSpPr>
          <p:sp>
            <p:nvSpPr>
              <p:cNvPr id="2276" name="Google Shape;2276;p24"/>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4"/>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4"/>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4"/>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24"/>
            <p:cNvGrpSpPr/>
            <p:nvPr/>
          </p:nvGrpSpPr>
          <p:grpSpPr>
            <a:xfrm flipH="1">
              <a:off x="5531645" y="4552865"/>
              <a:ext cx="2275667" cy="852445"/>
              <a:chOff x="6139625" y="939075"/>
              <a:chExt cx="1818642" cy="681247"/>
            </a:xfrm>
          </p:grpSpPr>
          <p:sp>
            <p:nvSpPr>
              <p:cNvPr id="2281" name="Google Shape;2281;p24"/>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4"/>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4"/>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4"/>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85" name="Google Shape;2285;p24"/>
          <p:cNvGrpSpPr/>
          <p:nvPr/>
        </p:nvGrpSpPr>
        <p:grpSpPr>
          <a:xfrm>
            <a:off x="-412607" y="155585"/>
            <a:ext cx="9804741" cy="1964846"/>
            <a:chOff x="-412607" y="155585"/>
            <a:chExt cx="9804741" cy="1964846"/>
          </a:xfrm>
        </p:grpSpPr>
        <p:grpSp>
          <p:nvGrpSpPr>
            <p:cNvPr id="2286" name="Google Shape;2286;p24"/>
            <p:cNvGrpSpPr/>
            <p:nvPr/>
          </p:nvGrpSpPr>
          <p:grpSpPr>
            <a:xfrm>
              <a:off x="-412607" y="155585"/>
              <a:ext cx="1084741" cy="1151596"/>
              <a:chOff x="742350" y="3532700"/>
              <a:chExt cx="1038825" cy="1102850"/>
            </a:xfrm>
          </p:grpSpPr>
          <p:sp>
            <p:nvSpPr>
              <p:cNvPr id="2287" name="Google Shape;2287;p24"/>
              <p:cNvSpPr/>
              <p:nvPr/>
            </p:nvSpPr>
            <p:spPr>
              <a:xfrm>
                <a:off x="921525" y="3644325"/>
                <a:ext cx="97075" cy="167900"/>
              </a:xfrm>
              <a:custGeom>
                <a:avLst/>
                <a:gdLst/>
                <a:ahLst/>
                <a:cxnLst/>
                <a:rect l="l" t="t" r="r" b="b"/>
                <a:pathLst>
                  <a:path w="3883" h="6716" extrusionOk="0">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4"/>
              <p:cNvSpPr/>
              <p:nvPr/>
            </p:nvSpPr>
            <p:spPr>
              <a:xfrm>
                <a:off x="958450" y="3532700"/>
                <a:ext cx="23525" cy="134875"/>
              </a:xfrm>
              <a:custGeom>
                <a:avLst/>
                <a:gdLst/>
                <a:ahLst/>
                <a:cxnLst/>
                <a:rect l="l" t="t" r="r" b="b"/>
                <a:pathLst>
                  <a:path w="941" h="5395" extrusionOk="0">
                    <a:moveTo>
                      <a:pt x="0" y="1"/>
                    </a:moveTo>
                    <a:lnTo>
                      <a:pt x="0" y="5394"/>
                    </a:lnTo>
                    <a:lnTo>
                      <a:pt x="941" y="5394"/>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4"/>
              <p:cNvSpPr/>
              <p:nvPr/>
            </p:nvSpPr>
            <p:spPr>
              <a:xfrm>
                <a:off x="905450" y="3556525"/>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4"/>
              <p:cNvSpPr/>
              <p:nvPr/>
            </p:nvSpPr>
            <p:spPr>
              <a:xfrm>
                <a:off x="905450" y="3556525"/>
                <a:ext cx="129525" cy="91700"/>
              </a:xfrm>
              <a:custGeom>
                <a:avLst/>
                <a:gdLst/>
                <a:ahLst/>
                <a:cxnLst/>
                <a:rect l="l" t="t" r="r" b="b"/>
                <a:pathLst>
                  <a:path w="5181" h="3668" extrusionOk="0">
                    <a:moveTo>
                      <a:pt x="489" y="0"/>
                    </a:moveTo>
                    <a:lnTo>
                      <a:pt x="1" y="810"/>
                    </a:lnTo>
                    <a:lnTo>
                      <a:pt x="4692" y="3667"/>
                    </a:lnTo>
                    <a:lnTo>
                      <a:pt x="5180" y="2870"/>
                    </a:lnTo>
                    <a:lnTo>
                      <a:pt x="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4"/>
              <p:cNvSpPr/>
              <p:nvPr/>
            </p:nvSpPr>
            <p:spPr>
              <a:xfrm>
                <a:off x="921525" y="3765175"/>
                <a:ext cx="97075" cy="167600"/>
              </a:xfrm>
              <a:custGeom>
                <a:avLst/>
                <a:gdLst/>
                <a:ahLst/>
                <a:cxnLst/>
                <a:rect l="l" t="t" r="r" b="b"/>
                <a:pathLst>
                  <a:path w="3883" h="6704" extrusionOk="0">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4"/>
              <p:cNvSpPr/>
              <p:nvPr/>
            </p:nvSpPr>
            <p:spPr>
              <a:xfrm>
                <a:off x="958450" y="3909250"/>
                <a:ext cx="23525" cy="135150"/>
              </a:xfrm>
              <a:custGeom>
                <a:avLst/>
                <a:gdLst/>
                <a:ahLst/>
                <a:cxnLst/>
                <a:rect l="l" t="t" r="r" b="b"/>
                <a:pathLst>
                  <a:path w="941" h="5406" extrusionOk="0">
                    <a:moveTo>
                      <a:pt x="0" y="0"/>
                    </a:moveTo>
                    <a:lnTo>
                      <a:pt x="0" y="5406"/>
                    </a:lnTo>
                    <a:lnTo>
                      <a:pt x="941" y="5406"/>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4"/>
              <p:cNvSpPr/>
              <p:nvPr/>
            </p:nvSpPr>
            <p:spPr>
              <a:xfrm>
                <a:off x="905450" y="3928600"/>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4"/>
              <p:cNvSpPr/>
              <p:nvPr/>
            </p:nvSpPr>
            <p:spPr>
              <a:xfrm>
                <a:off x="905150" y="3928600"/>
                <a:ext cx="129825" cy="91700"/>
              </a:xfrm>
              <a:custGeom>
                <a:avLst/>
                <a:gdLst/>
                <a:ahLst/>
                <a:cxnLst/>
                <a:rect l="l" t="t" r="r" b="b"/>
                <a:pathLst>
                  <a:path w="5193" h="3668" extrusionOk="0">
                    <a:moveTo>
                      <a:pt x="501" y="0"/>
                    </a:moveTo>
                    <a:lnTo>
                      <a:pt x="1" y="810"/>
                    </a:lnTo>
                    <a:lnTo>
                      <a:pt x="4692" y="3667"/>
                    </a:lnTo>
                    <a:lnTo>
                      <a:pt x="5192" y="2869"/>
                    </a:lnTo>
                    <a:lnTo>
                      <a:pt x="5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4"/>
              <p:cNvSpPr/>
              <p:nvPr/>
            </p:nvSpPr>
            <p:spPr>
              <a:xfrm>
                <a:off x="845025" y="3716350"/>
                <a:ext cx="145300" cy="83975"/>
              </a:xfrm>
              <a:custGeom>
                <a:avLst/>
                <a:gdLst/>
                <a:ahLst/>
                <a:cxnLst/>
                <a:rect l="l" t="t" r="r" b="b"/>
                <a:pathLst>
                  <a:path w="5812" h="3359" extrusionOk="0">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4"/>
              <p:cNvSpPr/>
              <p:nvPr/>
            </p:nvSpPr>
            <p:spPr>
              <a:xfrm>
                <a:off x="742650" y="3650575"/>
                <a:ext cx="128600" cy="87825"/>
              </a:xfrm>
              <a:custGeom>
                <a:avLst/>
                <a:gdLst/>
                <a:ahLst/>
                <a:cxnLst/>
                <a:rect l="l" t="t" r="r" b="b"/>
                <a:pathLst>
                  <a:path w="5144" h="3513" extrusionOk="0">
                    <a:moveTo>
                      <a:pt x="464" y="1"/>
                    </a:moveTo>
                    <a:lnTo>
                      <a:pt x="0" y="810"/>
                    </a:lnTo>
                    <a:lnTo>
                      <a:pt x="4679" y="3513"/>
                    </a:lnTo>
                    <a:lnTo>
                      <a:pt x="5144" y="2691"/>
                    </a:lnTo>
                    <a:lnTo>
                      <a:pt x="4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4"/>
              <p:cNvSpPr/>
              <p:nvPr/>
            </p:nvSpPr>
            <p:spPr>
              <a:xfrm>
                <a:off x="795625" y="3626475"/>
                <a:ext cx="26800" cy="137825"/>
              </a:xfrm>
              <a:custGeom>
                <a:avLst/>
                <a:gdLst/>
                <a:ahLst/>
                <a:cxnLst/>
                <a:rect l="l" t="t" r="r" b="b"/>
                <a:pathLst>
                  <a:path w="1072" h="5513" extrusionOk="0">
                    <a:moveTo>
                      <a:pt x="941" y="0"/>
                    </a:moveTo>
                    <a:lnTo>
                      <a:pt x="0" y="24"/>
                    </a:lnTo>
                    <a:lnTo>
                      <a:pt x="131" y="5513"/>
                    </a:lnTo>
                    <a:lnTo>
                      <a:pt x="1072" y="5501"/>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4"/>
              <p:cNvSpPr/>
              <p:nvPr/>
            </p:nvSpPr>
            <p:spPr>
              <a:xfrm>
                <a:off x="743225" y="3652075"/>
                <a:ext cx="131900" cy="86625"/>
              </a:xfrm>
              <a:custGeom>
                <a:avLst/>
                <a:gdLst/>
                <a:ahLst/>
                <a:cxnLst/>
                <a:rect l="l" t="t" r="r" b="b"/>
                <a:pathLst>
                  <a:path w="5276" h="3465" extrusionOk="0">
                    <a:moveTo>
                      <a:pt x="4823" y="0"/>
                    </a:moveTo>
                    <a:lnTo>
                      <a:pt x="1" y="2631"/>
                    </a:lnTo>
                    <a:lnTo>
                      <a:pt x="453" y="3465"/>
                    </a:lnTo>
                    <a:lnTo>
                      <a:pt x="5275" y="822"/>
                    </a:lnTo>
                    <a:lnTo>
                      <a:pt x="48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4"/>
              <p:cNvSpPr/>
              <p:nvPr/>
            </p:nvSpPr>
            <p:spPr>
              <a:xfrm>
                <a:off x="949800" y="3776775"/>
                <a:ext cx="145000" cy="83975"/>
              </a:xfrm>
              <a:custGeom>
                <a:avLst/>
                <a:gdLst/>
                <a:ahLst/>
                <a:cxnLst/>
                <a:rect l="l" t="t" r="r" b="b"/>
                <a:pathLst>
                  <a:path w="5800" h="3359" extrusionOk="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4"/>
              <p:cNvSpPr/>
              <p:nvPr/>
            </p:nvSpPr>
            <p:spPr>
              <a:xfrm>
                <a:off x="1068875" y="3838700"/>
                <a:ext cx="128600" cy="87825"/>
              </a:xfrm>
              <a:custGeom>
                <a:avLst/>
                <a:gdLst/>
                <a:ahLst/>
                <a:cxnLst/>
                <a:rect l="l" t="t" r="r" b="b"/>
                <a:pathLst>
                  <a:path w="5144" h="3513" extrusionOk="0">
                    <a:moveTo>
                      <a:pt x="477" y="0"/>
                    </a:moveTo>
                    <a:lnTo>
                      <a:pt x="0" y="810"/>
                    </a:lnTo>
                    <a:lnTo>
                      <a:pt x="4680" y="3513"/>
                    </a:lnTo>
                    <a:lnTo>
                      <a:pt x="5144" y="2703"/>
                    </a:lnTo>
                    <a:lnTo>
                      <a:pt x="4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4"/>
              <p:cNvSpPr/>
              <p:nvPr/>
            </p:nvSpPr>
            <p:spPr>
              <a:xfrm>
                <a:off x="1117975" y="3812500"/>
                <a:ext cx="26825" cy="137850"/>
              </a:xfrm>
              <a:custGeom>
                <a:avLst/>
                <a:gdLst/>
                <a:ahLst/>
                <a:cxnLst/>
                <a:rect l="l" t="t" r="r" b="b"/>
                <a:pathLst>
                  <a:path w="1073" h="5514" extrusionOk="0">
                    <a:moveTo>
                      <a:pt x="941" y="1"/>
                    </a:moveTo>
                    <a:lnTo>
                      <a:pt x="1" y="24"/>
                    </a:lnTo>
                    <a:lnTo>
                      <a:pt x="132" y="5513"/>
                    </a:lnTo>
                    <a:lnTo>
                      <a:pt x="1072" y="5489"/>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4"/>
              <p:cNvSpPr/>
              <p:nvPr/>
            </p:nvSpPr>
            <p:spPr>
              <a:xfrm>
                <a:off x="1065300" y="3838100"/>
                <a:ext cx="131875" cy="86650"/>
              </a:xfrm>
              <a:custGeom>
                <a:avLst/>
                <a:gdLst/>
                <a:ahLst/>
                <a:cxnLst/>
                <a:rect l="l" t="t" r="r" b="b"/>
                <a:pathLst>
                  <a:path w="5275" h="3466" extrusionOk="0">
                    <a:moveTo>
                      <a:pt x="4834" y="1"/>
                    </a:moveTo>
                    <a:lnTo>
                      <a:pt x="0" y="2632"/>
                    </a:lnTo>
                    <a:lnTo>
                      <a:pt x="453" y="3465"/>
                    </a:lnTo>
                    <a:lnTo>
                      <a:pt x="5275" y="822"/>
                    </a:lnTo>
                    <a:lnTo>
                      <a:pt x="4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4"/>
              <p:cNvSpPr/>
              <p:nvPr/>
            </p:nvSpPr>
            <p:spPr>
              <a:xfrm>
                <a:off x="950100" y="3716350"/>
                <a:ext cx="145000" cy="83975"/>
              </a:xfrm>
              <a:custGeom>
                <a:avLst/>
                <a:gdLst/>
                <a:ahLst/>
                <a:cxnLst/>
                <a:rect l="l" t="t" r="r" b="b"/>
                <a:pathLst>
                  <a:path w="5800" h="3359" extrusionOk="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4"/>
              <p:cNvSpPr/>
              <p:nvPr/>
            </p:nvSpPr>
            <p:spPr>
              <a:xfrm>
                <a:off x="1068575" y="3650575"/>
                <a:ext cx="128900" cy="87825"/>
              </a:xfrm>
              <a:custGeom>
                <a:avLst/>
                <a:gdLst/>
                <a:ahLst/>
                <a:cxnLst/>
                <a:rect l="l" t="t" r="r" b="b"/>
                <a:pathLst>
                  <a:path w="5156" h="3513" extrusionOk="0">
                    <a:moveTo>
                      <a:pt x="4680" y="1"/>
                    </a:moveTo>
                    <a:lnTo>
                      <a:pt x="0" y="2703"/>
                    </a:lnTo>
                    <a:lnTo>
                      <a:pt x="477" y="3513"/>
                    </a:lnTo>
                    <a:lnTo>
                      <a:pt x="5156" y="810"/>
                    </a:lnTo>
                    <a:lnTo>
                      <a:pt x="46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4"/>
              <p:cNvSpPr/>
              <p:nvPr/>
            </p:nvSpPr>
            <p:spPr>
              <a:xfrm>
                <a:off x="1065300" y="3652075"/>
                <a:ext cx="131875" cy="86625"/>
              </a:xfrm>
              <a:custGeom>
                <a:avLst/>
                <a:gdLst/>
                <a:ahLst/>
                <a:cxnLst/>
                <a:rect l="l" t="t" r="r" b="b"/>
                <a:pathLst>
                  <a:path w="5275" h="3465" extrusionOk="0">
                    <a:moveTo>
                      <a:pt x="453" y="0"/>
                    </a:moveTo>
                    <a:lnTo>
                      <a:pt x="0" y="834"/>
                    </a:lnTo>
                    <a:lnTo>
                      <a:pt x="4823" y="3465"/>
                    </a:lnTo>
                    <a:lnTo>
                      <a:pt x="5275" y="2643"/>
                    </a:lnTo>
                    <a:lnTo>
                      <a:pt x="4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4"/>
              <p:cNvSpPr/>
              <p:nvPr/>
            </p:nvSpPr>
            <p:spPr>
              <a:xfrm>
                <a:off x="1117675" y="3626475"/>
                <a:ext cx="26825" cy="137825"/>
              </a:xfrm>
              <a:custGeom>
                <a:avLst/>
                <a:gdLst/>
                <a:ahLst/>
                <a:cxnLst/>
                <a:rect l="l" t="t" r="r" b="b"/>
                <a:pathLst>
                  <a:path w="1073" h="5513" extrusionOk="0">
                    <a:moveTo>
                      <a:pt x="132" y="0"/>
                    </a:moveTo>
                    <a:lnTo>
                      <a:pt x="1" y="5489"/>
                    </a:lnTo>
                    <a:lnTo>
                      <a:pt x="942" y="5513"/>
                    </a:lnTo>
                    <a:lnTo>
                      <a:pt x="1073" y="24"/>
                    </a:lnTo>
                    <a:lnTo>
                      <a:pt x="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4"/>
              <p:cNvSpPr/>
              <p:nvPr/>
            </p:nvSpPr>
            <p:spPr>
              <a:xfrm>
                <a:off x="845325" y="3776775"/>
                <a:ext cx="145000" cy="83975"/>
              </a:xfrm>
              <a:custGeom>
                <a:avLst/>
                <a:gdLst/>
                <a:ahLst/>
                <a:cxnLst/>
                <a:rect l="l" t="t" r="r" b="b"/>
                <a:pathLst>
                  <a:path w="5800" h="3359" extrusionOk="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4"/>
              <p:cNvSpPr/>
              <p:nvPr/>
            </p:nvSpPr>
            <p:spPr>
              <a:xfrm>
                <a:off x="742350" y="3839000"/>
                <a:ext cx="128900" cy="87825"/>
              </a:xfrm>
              <a:custGeom>
                <a:avLst/>
                <a:gdLst/>
                <a:ahLst/>
                <a:cxnLst/>
                <a:rect l="l" t="t" r="r" b="b"/>
                <a:pathLst>
                  <a:path w="5156" h="3513" extrusionOk="0">
                    <a:moveTo>
                      <a:pt x="4679" y="0"/>
                    </a:moveTo>
                    <a:lnTo>
                      <a:pt x="0" y="2691"/>
                    </a:lnTo>
                    <a:lnTo>
                      <a:pt x="476" y="3513"/>
                    </a:lnTo>
                    <a:lnTo>
                      <a:pt x="5156" y="810"/>
                    </a:lnTo>
                    <a:lnTo>
                      <a:pt x="4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4"/>
              <p:cNvSpPr/>
              <p:nvPr/>
            </p:nvSpPr>
            <p:spPr>
              <a:xfrm>
                <a:off x="742950" y="3838100"/>
                <a:ext cx="131875" cy="86650"/>
              </a:xfrm>
              <a:custGeom>
                <a:avLst/>
                <a:gdLst/>
                <a:ahLst/>
                <a:cxnLst/>
                <a:rect l="l" t="t" r="r" b="b"/>
                <a:pathLst>
                  <a:path w="5275" h="3466" extrusionOk="0">
                    <a:moveTo>
                      <a:pt x="452" y="1"/>
                    </a:moveTo>
                    <a:lnTo>
                      <a:pt x="0" y="834"/>
                    </a:lnTo>
                    <a:lnTo>
                      <a:pt x="4834" y="3465"/>
                    </a:lnTo>
                    <a:lnTo>
                      <a:pt x="5274" y="2644"/>
                    </a:lnTo>
                    <a:lnTo>
                      <a:pt x="4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4"/>
              <p:cNvSpPr/>
              <p:nvPr/>
            </p:nvSpPr>
            <p:spPr>
              <a:xfrm>
                <a:off x="795625" y="3812500"/>
                <a:ext cx="26800" cy="137850"/>
              </a:xfrm>
              <a:custGeom>
                <a:avLst/>
                <a:gdLst/>
                <a:ahLst/>
                <a:cxnLst/>
                <a:rect l="l" t="t" r="r" b="b"/>
                <a:pathLst>
                  <a:path w="1072" h="5514" extrusionOk="0">
                    <a:moveTo>
                      <a:pt x="131" y="1"/>
                    </a:moveTo>
                    <a:lnTo>
                      <a:pt x="0" y="5489"/>
                    </a:lnTo>
                    <a:lnTo>
                      <a:pt x="941" y="5513"/>
                    </a:lnTo>
                    <a:lnTo>
                      <a:pt x="1072" y="24"/>
                    </a:lnTo>
                    <a:lnTo>
                      <a:pt x="1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4"/>
              <p:cNvSpPr/>
              <p:nvPr/>
            </p:nvSpPr>
            <p:spPr>
              <a:xfrm>
                <a:off x="1500775" y="3847025"/>
                <a:ext cx="93175" cy="160775"/>
              </a:xfrm>
              <a:custGeom>
                <a:avLst/>
                <a:gdLst/>
                <a:ahLst/>
                <a:cxnLst/>
                <a:rect l="l" t="t" r="r" b="b"/>
                <a:pathLst>
                  <a:path w="3727" h="6431" extrusionOk="0">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4"/>
              <p:cNvSpPr/>
              <p:nvPr/>
            </p:nvSpPr>
            <p:spPr>
              <a:xfrm>
                <a:off x="1563275" y="3744050"/>
                <a:ext cx="61650" cy="136350"/>
              </a:xfrm>
              <a:custGeom>
                <a:avLst/>
                <a:gdLst/>
                <a:ahLst/>
                <a:cxnLst/>
                <a:rect l="l" t="t" r="r" b="b"/>
                <a:pathLst>
                  <a:path w="2466" h="5454" extrusionOk="0">
                    <a:moveTo>
                      <a:pt x="1560" y="0"/>
                    </a:moveTo>
                    <a:lnTo>
                      <a:pt x="1" y="5179"/>
                    </a:lnTo>
                    <a:lnTo>
                      <a:pt x="894" y="5453"/>
                    </a:lnTo>
                    <a:lnTo>
                      <a:pt x="2465" y="262"/>
                    </a:lnTo>
                    <a:lnTo>
                      <a:pt x="15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4"/>
              <p:cNvSpPr/>
              <p:nvPr/>
            </p:nvSpPr>
            <p:spPr>
              <a:xfrm>
                <a:off x="1513875" y="3778275"/>
                <a:ext cx="138725" cy="57475"/>
              </a:xfrm>
              <a:custGeom>
                <a:avLst/>
                <a:gdLst/>
                <a:ahLst/>
                <a:cxnLst/>
                <a:rect l="l" t="t" r="r" b="b"/>
                <a:pathLst>
                  <a:path w="5549" h="2299" extrusionOk="0">
                    <a:moveTo>
                      <a:pt x="5310" y="0"/>
                    </a:moveTo>
                    <a:lnTo>
                      <a:pt x="0" y="1393"/>
                    </a:lnTo>
                    <a:lnTo>
                      <a:pt x="238" y="2298"/>
                    </a:lnTo>
                    <a:lnTo>
                      <a:pt x="5549" y="905"/>
                    </a:lnTo>
                    <a:lnTo>
                      <a:pt x="53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4"/>
              <p:cNvSpPr/>
              <p:nvPr/>
            </p:nvSpPr>
            <p:spPr>
              <a:xfrm>
                <a:off x="1528450" y="3748200"/>
                <a:ext cx="109275" cy="117900"/>
              </a:xfrm>
              <a:custGeom>
                <a:avLst/>
                <a:gdLst/>
                <a:ahLst/>
                <a:cxnLst/>
                <a:rect l="l" t="t" r="r" b="b"/>
                <a:pathLst>
                  <a:path w="4371" h="4716" extrusionOk="0">
                    <a:moveTo>
                      <a:pt x="691" y="1"/>
                    </a:moveTo>
                    <a:lnTo>
                      <a:pt x="1" y="620"/>
                    </a:lnTo>
                    <a:lnTo>
                      <a:pt x="3668" y="4716"/>
                    </a:lnTo>
                    <a:lnTo>
                      <a:pt x="4370" y="4085"/>
                    </a:lnTo>
                    <a:lnTo>
                      <a:pt x="6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4"/>
              <p:cNvSpPr/>
              <p:nvPr/>
            </p:nvSpPr>
            <p:spPr>
              <a:xfrm>
                <a:off x="1465950" y="3962825"/>
                <a:ext cx="93175" cy="160750"/>
              </a:xfrm>
              <a:custGeom>
                <a:avLst/>
                <a:gdLst/>
                <a:ahLst/>
                <a:cxnLst/>
                <a:rect l="l" t="t" r="r" b="b"/>
                <a:pathLst>
                  <a:path w="3727" h="6430" extrusionOk="0">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4"/>
              <p:cNvSpPr/>
              <p:nvPr/>
            </p:nvSpPr>
            <p:spPr>
              <a:xfrm>
                <a:off x="1445100" y="4097950"/>
                <a:ext cx="61350" cy="136050"/>
              </a:xfrm>
              <a:custGeom>
                <a:avLst/>
                <a:gdLst/>
                <a:ahLst/>
                <a:cxnLst/>
                <a:rect l="l" t="t" r="r" b="b"/>
                <a:pathLst>
                  <a:path w="2454" h="5442" extrusionOk="0">
                    <a:moveTo>
                      <a:pt x="1549" y="1"/>
                    </a:moveTo>
                    <a:lnTo>
                      <a:pt x="1" y="5168"/>
                    </a:lnTo>
                    <a:lnTo>
                      <a:pt x="906" y="5442"/>
                    </a:lnTo>
                    <a:lnTo>
                      <a:pt x="2454" y="263"/>
                    </a:lnTo>
                    <a:lnTo>
                      <a:pt x="15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4"/>
              <p:cNvSpPr/>
              <p:nvPr/>
            </p:nvSpPr>
            <p:spPr>
              <a:xfrm>
                <a:off x="1407000" y="4134575"/>
                <a:ext cx="138750" cy="57750"/>
              </a:xfrm>
              <a:custGeom>
                <a:avLst/>
                <a:gdLst/>
                <a:ahLst/>
                <a:cxnLst/>
                <a:rect l="l" t="t" r="r" b="b"/>
                <a:pathLst>
                  <a:path w="5550" h="2310" extrusionOk="0">
                    <a:moveTo>
                      <a:pt x="5311" y="0"/>
                    </a:moveTo>
                    <a:lnTo>
                      <a:pt x="1" y="1393"/>
                    </a:lnTo>
                    <a:lnTo>
                      <a:pt x="239" y="2310"/>
                    </a:lnTo>
                    <a:lnTo>
                      <a:pt x="5549" y="905"/>
                    </a:lnTo>
                    <a:lnTo>
                      <a:pt x="5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4"/>
              <p:cNvSpPr/>
              <p:nvPr/>
            </p:nvSpPr>
            <p:spPr>
              <a:xfrm>
                <a:off x="1421600" y="4104500"/>
                <a:ext cx="109250" cy="117900"/>
              </a:xfrm>
              <a:custGeom>
                <a:avLst/>
                <a:gdLst/>
                <a:ahLst/>
                <a:cxnLst/>
                <a:rect l="l" t="t" r="r" b="b"/>
                <a:pathLst>
                  <a:path w="4370" h="4716" extrusionOk="0">
                    <a:moveTo>
                      <a:pt x="703" y="1"/>
                    </a:moveTo>
                    <a:lnTo>
                      <a:pt x="0" y="632"/>
                    </a:lnTo>
                    <a:lnTo>
                      <a:pt x="3679" y="4716"/>
                    </a:lnTo>
                    <a:lnTo>
                      <a:pt x="4370" y="4096"/>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4"/>
              <p:cNvSpPr/>
              <p:nvPr/>
            </p:nvSpPr>
            <p:spPr>
              <a:xfrm>
                <a:off x="1430525" y="3880375"/>
                <a:ext cx="115225" cy="122050"/>
              </a:xfrm>
              <a:custGeom>
                <a:avLst/>
                <a:gdLst/>
                <a:ahLst/>
                <a:cxnLst/>
                <a:rect l="l" t="t" r="r" b="b"/>
                <a:pathLst>
                  <a:path w="4609" h="4882" extrusionOk="0">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4"/>
              <p:cNvSpPr/>
              <p:nvPr/>
            </p:nvSpPr>
            <p:spPr>
              <a:xfrm>
                <a:off x="1345400" y="3791075"/>
                <a:ext cx="109850" cy="114625"/>
              </a:xfrm>
              <a:custGeom>
                <a:avLst/>
                <a:gdLst/>
                <a:ahLst/>
                <a:cxnLst/>
                <a:rect l="l" t="t" r="r" b="b"/>
                <a:pathLst>
                  <a:path w="4394" h="4585" extrusionOk="0">
                    <a:moveTo>
                      <a:pt x="691" y="0"/>
                    </a:moveTo>
                    <a:lnTo>
                      <a:pt x="0" y="655"/>
                    </a:lnTo>
                    <a:lnTo>
                      <a:pt x="3715" y="4584"/>
                    </a:lnTo>
                    <a:lnTo>
                      <a:pt x="4394" y="3941"/>
                    </a:lnTo>
                    <a:lnTo>
                      <a:pt x="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4"/>
              <p:cNvSpPr/>
              <p:nvPr/>
            </p:nvSpPr>
            <p:spPr>
              <a:xfrm>
                <a:off x="1372475" y="3780350"/>
                <a:ext cx="58975" cy="138750"/>
              </a:xfrm>
              <a:custGeom>
                <a:avLst/>
                <a:gdLst/>
                <a:ahLst/>
                <a:cxnLst/>
                <a:rect l="l" t="t" r="r" b="b"/>
                <a:pathLst>
                  <a:path w="2359" h="5550" extrusionOk="0">
                    <a:moveTo>
                      <a:pt x="1453" y="1"/>
                    </a:moveTo>
                    <a:lnTo>
                      <a:pt x="1" y="5299"/>
                    </a:lnTo>
                    <a:lnTo>
                      <a:pt x="906"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4"/>
              <p:cNvSpPr/>
              <p:nvPr/>
            </p:nvSpPr>
            <p:spPr>
              <a:xfrm>
                <a:off x="1332600" y="3824100"/>
                <a:ext cx="139325" cy="51525"/>
              </a:xfrm>
              <a:custGeom>
                <a:avLst/>
                <a:gdLst/>
                <a:ahLst/>
                <a:cxnLst/>
                <a:rect l="l" t="t" r="r" b="b"/>
                <a:pathLst>
                  <a:path w="5573" h="2061" extrusionOk="0">
                    <a:moveTo>
                      <a:pt x="5370" y="1"/>
                    </a:moveTo>
                    <a:lnTo>
                      <a:pt x="0" y="1144"/>
                    </a:lnTo>
                    <a:lnTo>
                      <a:pt x="191" y="2061"/>
                    </a:lnTo>
                    <a:lnTo>
                      <a:pt x="5572" y="918"/>
                    </a:lnTo>
                    <a:lnTo>
                      <a:pt x="5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4"/>
              <p:cNvSpPr/>
              <p:nvPr/>
            </p:nvSpPr>
            <p:spPr>
              <a:xfrm>
                <a:off x="1513575" y="3968175"/>
                <a:ext cx="115200" cy="122075"/>
              </a:xfrm>
              <a:custGeom>
                <a:avLst/>
                <a:gdLst/>
                <a:ahLst/>
                <a:cxnLst/>
                <a:rect l="l" t="t" r="r" b="b"/>
                <a:pathLst>
                  <a:path w="4608" h="4883" extrusionOk="0">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4"/>
              <p:cNvSpPr/>
              <p:nvPr/>
            </p:nvSpPr>
            <p:spPr>
              <a:xfrm>
                <a:off x="1604050" y="4065225"/>
                <a:ext cx="109875" cy="114300"/>
              </a:xfrm>
              <a:custGeom>
                <a:avLst/>
                <a:gdLst/>
                <a:ahLst/>
                <a:cxnLst/>
                <a:rect l="l" t="t" r="r" b="b"/>
                <a:pathLst>
                  <a:path w="4395" h="4572" extrusionOk="0">
                    <a:moveTo>
                      <a:pt x="679" y="0"/>
                    </a:moveTo>
                    <a:lnTo>
                      <a:pt x="1" y="643"/>
                    </a:lnTo>
                    <a:lnTo>
                      <a:pt x="3704" y="4572"/>
                    </a:lnTo>
                    <a:lnTo>
                      <a:pt x="4394" y="3929"/>
                    </a:lnTo>
                    <a:lnTo>
                      <a:pt x="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4"/>
              <p:cNvSpPr/>
              <p:nvPr/>
            </p:nvSpPr>
            <p:spPr>
              <a:xfrm>
                <a:off x="1627875" y="4050925"/>
                <a:ext cx="58950" cy="138725"/>
              </a:xfrm>
              <a:custGeom>
                <a:avLst/>
                <a:gdLst/>
                <a:ahLst/>
                <a:cxnLst/>
                <a:rect l="l" t="t" r="r" b="b"/>
                <a:pathLst>
                  <a:path w="2358" h="5549" extrusionOk="0">
                    <a:moveTo>
                      <a:pt x="1453" y="1"/>
                    </a:moveTo>
                    <a:lnTo>
                      <a:pt x="0" y="5299"/>
                    </a:lnTo>
                    <a:lnTo>
                      <a:pt x="905"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4"/>
              <p:cNvSpPr/>
              <p:nvPr/>
            </p:nvSpPr>
            <p:spPr>
              <a:xfrm>
                <a:off x="1587975" y="4094675"/>
                <a:ext cx="139325" cy="51525"/>
              </a:xfrm>
              <a:custGeom>
                <a:avLst/>
                <a:gdLst/>
                <a:ahLst/>
                <a:cxnLst/>
                <a:rect l="l" t="t" r="r" b="b"/>
                <a:pathLst>
                  <a:path w="5573" h="2061" extrusionOk="0">
                    <a:moveTo>
                      <a:pt x="5371" y="1"/>
                    </a:moveTo>
                    <a:lnTo>
                      <a:pt x="1" y="1144"/>
                    </a:lnTo>
                    <a:lnTo>
                      <a:pt x="191" y="2061"/>
                    </a:lnTo>
                    <a:lnTo>
                      <a:pt x="5573" y="918"/>
                    </a:lnTo>
                    <a:lnTo>
                      <a:pt x="53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4"/>
              <p:cNvSpPr/>
              <p:nvPr/>
            </p:nvSpPr>
            <p:spPr>
              <a:xfrm>
                <a:off x="1507025" y="3924125"/>
                <a:ext cx="163125" cy="94375"/>
              </a:xfrm>
              <a:custGeom>
                <a:avLst/>
                <a:gdLst/>
                <a:ahLst/>
                <a:cxnLst/>
                <a:rect l="l" t="t" r="r" b="b"/>
                <a:pathLst>
                  <a:path w="6525" h="3775" extrusionOk="0">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4"/>
              <p:cNvSpPr/>
              <p:nvPr/>
            </p:nvSpPr>
            <p:spPr>
              <a:xfrm>
                <a:off x="1644550" y="3914900"/>
                <a:ext cx="136625" cy="54200"/>
              </a:xfrm>
              <a:custGeom>
                <a:avLst/>
                <a:gdLst/>
                <a:ahLst/>
                <a:cxnLst/>
                <a:rect l="l" t="t" r="r" b="b"/>
                <a:pathLst>
                  <a:path w="5465" h="2168" extrusionOk="0">
                    <a:moveTo>
                      <a:pt x="5251" y="0"/>
                    </a:moveTo>
                    <a:lnTo>
                      <a:pt x="0" y="1251"/>
                    </a:lnTo>
                    <a:lnTo>
                      <a:pt x="214" y="2167"/>
                    </a:lnTo>
                    <a:lnTo>
                      <a:pt x="5465" y="917"/>
                    </a:lnTo>
                    <a:lnTo>
                      <a:pt x="52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4"/>
              <p:cNvSpPr/>
              <p:nvPr/>
            </p:nvSpPr>
            <p:spPr>
              <a:xfrm>
                <a:off x="1654075" y="3885425"/>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4"/>
              <p:cNvSpPr/>
              <p:nvPr/>
            </p:nvSpPr>
            <p:spPr>
              <a:xfrm>
                <a:off x="1678175" y="3873525"/>
                <a:ext cx="64900" cy="137825"/>
              </a:xfrm>
              <a:custGeom>
                <a:avLst/>
                <a:gdLst/>
                <a:ahLst/>
                <a:cxnLst/>
                <a:rect l="l" t="t" r="r" b="b"/>
                <a:pathLst>
                  <a:path w="2596" h="5513" extrusionOk="0">
                    <a:moveTo>
                      <a:pt x="1703" y="0"/>
                    </a:moveTo>
                    <a:lnTo>
                      <a:pt x="0" y="5227"/>
                    </a:lnTo>
                    <a:lnTo>
                      <a:pt x="893" y="5513"/>
                    </a:lnTo>
                    <a:lnTo>
                      <a:pt x="2596" y="298"/>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4"/>
              <p:cNvSpPr/>
              <p:nvPr/>
            </p:nvSpPr>
            <p:spPr>
              <a:xfrm>
                <a:off x="1389450" y="3951800"/>
                <a:ext cx="163125" cy="94675"/>
              </a:xfrm>
              <a:custGeom>
                <a:avLst/>
                <a:gdLst/>
                <a:ahLst/>
                <a:cxnLst/>
                <a:rect l="l" t="t" r="r" b="b"/>
                <a:pathLst>
                  <a:path w="6525" h="3787" extrusionOk="0">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4"/>
              <p:cNvSpPr/>
              <p:nvPr/>
            </p:nvSpPr>
            <p:spPr>
              <a:xfrm>
                <a:off x="1277825" y="4001800"/>
                <a:ext cx="136950" cy="53900"/>
              </a:xfrm>
              <a:custGeom>
                <a:avLst/>
                <a:gdLst/>
                <a:ahLst/>
                <a:cxnLst/>
                <a:rect l="l" t="t" r="r" b="b"/>
                <a:pathLst>
                  <a:path w="5478" h="2156" extrusionOk="0">
                    <a:moveTo>
                      <a:pt x="5251" y="1"/>
                    </a:moveTo>
                    <a:lnTo>
                      <a:pt x="1" y="1251"/>
                    </a:lnTo>
                    <a:lnTo>
                      <a:pt x="215" y="2156"/>
                    </a:lnTo>
                    <a:lnTo>
                      <a:pt x="5477" y="918"/>
                    </a:lnTo>
                    <a:lnTo>
                      <a:pt x="52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4"/>
              <p:cNvSpPr/>
              <p:nvPr/>
            </p:nvSpPr>
            <p:spPr>
              <a:xfrm>
                <a:off x="1291825" y="3971450"/>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4"/>
              <p:cNvSpPr/>
              <p:nvPr/>
            </p:nvSpPr>
            <p:spPr>
              <a:xfrm>
                <a:off x="1316225" y="3959550"/>
                <a:ext cx="64900" cy="137825"/>
              </a:xfrm>
              <a:custGeom>
                <a:avLst/>
                <a:gdLst/>
                <a:ahLst/>
                <a:cxnLst/>
                <a:rect l="l" t="t" r="r" b="b"/>
                <a:pathLst>
                  <a:path w="2596" h="5513" extrusionOk="0">
                    <a:moveTo>
                      <a:pt x="1703" y="0"/>
                    </a:moveTo>
                    <a:lnTo>
                      <a:pt x="0" y="5215"/>
                    </a:lnTo>
                    <a:lnTo>
                      <a:pt x="893" y="5513"/>
                    </a:lnTo>
                    <a:lnTo>
                      <a:pt x="2596" y="286"/>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4"/>
              <p:cNvSpPr/>
              <p:nvPr/>
            </p:nvSpPr>
            <p:spPr>
              <a:xfrm>
                <a:off x="1138525" y="4264650"/>
                <a:ext cx="89025" cy="153600"/>
              </a:xfrm>
              <a:custGeom>
                <a:avLst/>
                <a:gdLst/>
                <a:ahLst/>
                <a:cxnLst/>
                <a:rect l="l" t="t" r="r" b="b"/>
                <a:pathLst>
                  <a:path w="3561" h="6144" extrusionOk="0">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4"/>
              <p:cNvSpPr/>
              <p:nvPr/>
            </p:nvSpPr>
            <p:spPr>
              <a:xfrm>
                <a:off x="1196575" y="4157475"/>
                <a:ext cx="75925" cy="133100"/>
              </a:xfrm>
              <a:custGeom>
                <a:avLst/>
                <a:gdLst/>
                <a:ahLst/>
                <a:cxnLst/>
                <a:rect l="l" t="t" r="r" b="b"/>
                <a:pathLst>
                  <a:path w="3037" h="5324" extrusionOk="0">
                    <a:moveTo>
                      <a:pt x="2179" y="1"/>
                    </a:moveTo>
                    <a:lnTo>
                      <a:pt x="0" y="4942"/>
                    </a:lnTo>
                    <a:lnTo>
                      <a:pt x="857" y="5323"/>
                    </a:lnTo>
                    <a:lnTo>
                      <a:pt x="3036" y="382"/>
                    </a:lnTo>
                    <a:lnTo>
                      <a:pt x="21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4"/>
              <p:cNvSpPr/>
              <p:nvPr/>
            </p:nvSpPr>
            <p:spPr>
              <a:xfrm>
                <a:off x="1163825" y="4205700"/>
                <a:ext cx="139325" cy="41400"/>
              </a:xfrm>
              <a:custGeom>
                <a:avLst/>
                <a:gdLst/>
                <a:ahLst/>
                <a:cxnLst/>
                <a:rect l="l" t="t" r="r" b="b"/>
                <a:pathLst>
                  <a:path w="5573" h="1656" extrusionOk="0">
                    <a:moveTo>
                      <a:pt x="5454" y="1"/>
                    </a:moveTo>
                    <a:lnTo>
                      <a:pt x="0" y="727"/>
                    </a:lnTo>
                    <a:lnTo>
                      <a:pt x="131" y="1656"/>
                    </a:lnTo>
                    <a:lnTo>
                      <a:pt x="5573" y="929"/>
                    </a:lnTo>
                    <a:lnTo>
                      <a:pt x="54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4"/>
              <p:cNvSpPr/>
              <p:nvPr/>
            </p:nvSpPr>
            <p:spPr>
              <a:xfrm>
                <a:off x="1184650" y="4163450"/>
                <a:ext cx="97675" cy="125925"/>
              </a:xfrm>
              <a:custGeom>
                <a:avLst/>
                <a:gdLst/>
                <a:ahLst/>
                <a:cxnLst/>
                <a:rect l="l" t="t" r="r" b="b"/>
                <a:pathLst>
                  <a:path w="3907" h="5037" extrusionOk="0">
                    <a:moveTo>
                      <a:pt x="763" y="0"/>
                    </a:moveTo>
                    <a:lnTo>
                      <a:pt x="1" y="536"/>
                    </a:lnTo>
                    <a:lnTo>
                      <a:pt x="3144" y="5036"/>
                    </a:lnTo>
                    <a:lnTo>
                      <a:pt x="3906" y="4501"/>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4"/>
              <p:cNvSpPr/>
              <p:nvPr/>
            </p:nvSpPr>
            <p:spPr>
              <a:xfrm>
                <a:off x="1090000" y="4375375"/>
                <a:ext cx="88725" cy="153300"/>
              </a:xfrm>
              <a:custGeom>
                <a:avLst/>
                <a:gdLst/>
                <a:ahLst/>
                <a:cxnLst/>
                <a:rect l="l" t="t" r="r" b="b"/>
                <a:pathLst>
                  <a:path w="3549" h="6132" extrusionOk="0">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4"/>
              <p:cNvSpPr/>
              <p:nvPr/>
            </p:nvSpPr>
            <p:spPr>
              <a:xfrm>
                <a:off x="1045050" y="4502475"/>
                <a:ext cx="75925" cy="133075"/>
              </a:xfrm>
              <a:custGeom>
                <a:avLst/>
                <a:gdLst/>
                <a:ahLst/>
                <a:cxnLst/>
                <a:rect l="l" t="t" r="r" b="b"/>
                <a:pathLst>
                  <a:path w="3037" h="5323" extrusionOk="0">
                    <a:moveTo>
                      <a:pt x="2168" y="0"/>
                    </a:moveTo>
                    <a:lnTo>
                      <a:pt x="1" y="4941"/>
                    </a:lnTo>
                    <a:lnTo>
                      <a:pt x="858" y="5322"/>
                    </a:lnTo>
                    <a:lnTo>
                      <a:pt x="3037" y="369"/>
                    </a:lnTo>
                    <a:lnTo>
                      <a:pt x="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4"/>
              <p:cNvSpPr/>
              <p:nvPr/>
            </p:nvSpPr>
            <p:spPr>
              <a:xfrm>
                <a:off x="1014100" y="4546225"/>
                <a:ext cx="139325" cy="41700"/>
              </a:xfrm>
              <a:custGeom>
                <a:avLst/>
                <a:gdLst/>
                <a:ahLst/>
                <a:cxnLst/>
                <a:rect l="l" t="t" r="r" b="b"/>
                <a:pathLst>
                  <a:path w="5573" h="1668" extrusionOk="0">
                    <a:moveTo>
                      <a:pt x="5454" y="0"/>
                    </a:moveTo>
                    <a:lnTo>
                      <a:pt x="1" y="727"/>
                    </a:lnTo>
                    <a:lnTo>
                      <a:pt x="132" y="1667"/>
                    </a:lnTo>
                    <a:lnTo>
                      <a:pt x="5573" y="929"/>
                    </a:lnTo>
                    <a:lnTo>
                      <a:pt x="54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4"/>
              <p:cNvSpPr/>
              <p:nvPr/>
            </p:nvSpPr>
            <p:spPr>
              <a:xfrm>
                <a:off x="1034950" y="4503950"/>
                <a:ext cx="97650" cy="126250"/>
              </a:xfrm>
              <a:custGeom>
                <a:avLst/>
                <a:gdLst/>
                <a:ahLst/>
                <a:cxnLst/>
                <a:rect l="l" t="t" r="r" b="b"/>
                <a:pathLst>
                  <a:path w="3906" h="5050" extrusionOk="0">
                    <a:moveTo>
                      <a:pt x="762" y="1"/>
                    </a:moveTo>
                    <a:lnTo>
                      <a:pt x="0" y="537"/>
                    </a:lnTo>
                    <a:lnTo>
                      <a:pt x="3143" y="5049"/>
                    </a:lnTo>
                    <a:lnTo>
                      <a:pt x="3905" y="4513"/>
                    </a:lnTo>
                    <a:lnTo>
                      <a:pt x="7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4"/>
              <p:cNvSpPr/>
              <p:nvPr/>
            </p:nvSpPr>
            <p:spPr>
              <a:xfrm>
                <a:off x="1073325" y="4280425"/>
                <a:ext cx="99150" cy="135150"/>
              </a:xfrm>
              <a:custGeom>
                <a:avLst/>
                <a:gdLst/>
                <a:ahLst/>
                <a:cxnLst/>
                <a:rect l="l" t="t" r="r" b="b"/>
                <a:pathLst>
                  <a:path w="3966" h="5406" extrusionOk="0">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4"/>
              <p:cNvSpPr/>
              <p:nvPr/>
            </p:nvSpPr>
            <p:spPr>
              <a:xfrm>
                <a:off x="997725" y="4183375"/>
                <a:ext cx="98850" cy="122975"/>
              </a:xfrm>
              <a:custGeom>
                <a:avLst/>
                <a:gdLst/>
                <a:ahLst/>
                <a:cxnLst/>
                <a:rect l="l" t="t" r="r" b="b"/>
                <a:pathLst>
                  <a:path w="3954" h="4919" extrusionOk="0">
                    <a:moveTo>
                      <a:pt x="763" y="1"/>
                    </a:moveTo>
                    <a:lnTo>
                      <a:pt x="1" y="560"/>
                    </a:lnTo>
                    <a:lnTo>
                      <a:pt x="3204" y="4918"/>
                    </a:lnTo>
                    <a:lnTo>
                      <a:pt x="3954" y="4358"/>
                    </a:lnTo>
                    <a:lnTo>
                      <a:pt x="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4"/>
              <p:cNvSpPr/>
              <p:nvPr/>
            </p:nvSpPr>
            <p:spPr>
              <a:xfrm>
                <a:off x="1011725" y="4178925"/>
                <a:ext cx="73850" cy="136050"/>
              </a:xfrm>
              <a:custGeom>
                <a:avLst/>
                <a:gdLst/>
                <a:ahLst/>
                <a:cxnLst/>
                <a:rect l="l" t="t" r="r" b="b"/>
                <a:pathLst>
                  <a:path w="2954" h="5442" extrusionOk="0">
                    <a:moveTo>
                      <a:pt x="2084" y="0"/>
                    </a:moveTo>
                    <a:lnTo>
                      <a:pt x="0" y="5084"/>
                    </a:lnTo>
                    <a:lnTo>
                      <a:pt x="870" y="5441"/>
                    </a:lnTo>
                    <a:lnTo>
                      <a:pt x="2953" y="357"/>
                    </a:lnTo>
                    <a:lnTo>
                      <a:pt x="20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4"/>
              <p:cNvSpPr/>
              <p:nvPr/>
            </p:nvSpPr>
            <p:spPr>
              <a:xfrm>
                <a:off x="978975" y="4229225"/>
                <a:ext cx="139025" cy="35150"/>
              </a:xfrm>
              <a:custGeom>
                <a:avLst/>
                <a:gdLst/>
                <a:ahLst/>
                <a:cxnLst/>
                <a:rect l="l" t="t" r="r" b="b"/>
                <a:pathLst>
                  <a:path w="5561" h="1406" extrusionOk="0">
                    <a:moveTo>
                      <a:pt x="5478" y="0"/>
                    </a:moveTo>
                    <a:lnTo>
                      <a:pt x="1" y="465"/>
                    </a:lnTo>
                    <a:lnTo>
                      <a:pt x="84" y="1405"/>
                    </a:lnTo>
                    <a:lnTo>
                      <a:pt x="5561" y="929"/>
                    </a:lnTo>
                    <a:lnTo>
                      <a:pt x="54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4"/>
              <p:cNvSpPr/>
              <p:nvPr/>
            </p:nvSpPr>
            <p:spPr>
              <a:xfrm>
                <a:off x="1144775" y="4378050"/>
                <a:ext cx="99150" cy="134850"/>
              </a:xfrm>
              <a:custGeom>
                <a:avLst/>
                <a:gdLst/>
                <a:ahLst/>
                <a:cxnLst/>
                <a:rect l="l" t="t" r="r" b="b"/>
                <a:pathLst>
                  <a:path w="3966" h="5394" extrusionOk="0">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4"/>
              <p:cNvSpPr/>
              <p:nvPr/>
            </p:nvSpPr>
            <p:spPr>
              <a:xfrm>
                <a:off x="1220675" y="4487300"/>
                <a:ext cx="98850" cy="122650"/>
              </a:xfrm>
              <a:custGeom>
                <a:avLst/>
                <a:gdLst/>
                <a:ahLst/>
                <a:cxnLst/>
                <a:rect l="l" t="t" r="r" b="b"/>
                <a:pathLst>
                  <a:path w="3954" h="4906" extrusionOk="0">
                    <a:moveTo>
                      <a:pt x="763" y="0"/>
                    </a:moveTo>
                    <a:lnTo>
                      <a:pt x="1" y="548"/>
                    </a:lnTo>
                    <a:lnTo>
                      <a:pt x="3191" y="4905"/>
                    </a:lnTo>
                    <a:lnTo>
                      <a:pt x="3953" y="4358"/>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4"/>
              <p:cNvSpPr/>
              <p:nvPr/>
            </p:nvSpPr>
            <p:spPr>
              <a:xfrm>
                <a:off x="1231700" y="4478950"/>
                <a:ext cx="74125" cy="136050"/>
              </a:xfrm>
              <a:custGeom>
                <a:avLst/>
                <a:gdLst/>
                <a:ahLst/>
                <a:cxnLst/>
                <a:rect l="l" t="t" r="r" b="b"/>
                <a:pathLst>
                  <a:path w="2965" h="5442" extrusionOk="0">
                    <a:moveTo>
                      <a:pt x="2096" y="1"/>
                    </a:moveTo>
                    <a:lnTo>
                      <a:pt x="0" y="5085"/>
                    </a:lnTo>
                    <a:lnTo>
                      <a:pt x="869" y="5442"/>
                    </a:lnTo>
                    <a:lnTo>
                      <a:pt x="2965" y="358"/>
                    </a:lnTo>
                    <a:lnTo>
                      <a:pt x="20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4"/>
              <p:cNvSpPr/>
              <p:nvPr/>
            </p:nvSpPr>
            <p:spPr>
              <a:xfrm>
                <a:off x="1199250" y="4529250"/>
                <a:ext cx="139025" cy="35150"/>
              </a:xfrm>
              <a:custGeom>
                <a:avLst/>
                <a:gdLst/>
                <a:ahLst/>
                <a:cxnLst/>
                <a:rect l="l" t="t" r="r" b="b"/>
                <a:pathLst>
                  <a:path w="5561" h="1406" extrusionOk="0">
                    <a:moveTo>
                      <a:pt x="5477" y="1"/>
                    </a:moveTo>
                    <a:lnTo>
                      <a:pt x="0" y="465"/>
                    </a:lnTo>
                    <a:lnTo>
                      <a:pt x="84" y="1406"/>
                    </a:lnTo>
                    <a:lnTo>
                      <a:pt x="5561" y="930"/>
                    </a:lnTo>
                    <a:lnTo>
                      <a:pt x="54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4"/>
              <p:cNvSpPr/>
              <p:nvPr/>
            </p:nvSpPr>
            <p:spPr>
              <a:xfrm>
                <a:off x="1135550" y="4341725"/>
                <a:ext cx="166700" cy="96775"/>
              </a:xfrm>
              <a:custGeom>
                <a:avLst/>
                <a:gdLst/>
                <a:ahLst/>
                <a:cxnLst/>
                <a:rect l="l" t="t" r="r" b="b"/>
                <a:pathLst>
                  <a:path w="6668" h="3871" extrusionOk="0">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4"/>
              <p:cNvSpPr/>
              <p:nvPr/>
            </p:nvSpPr>
            <p:spPr>
              <a:xfrm>
                <a:off x="1277525" y="4356925"/>
                <a:ext cx="136950" cy="38125"/>
              </a:xfrm>
              <a:custGeom>
                <a:avLst/>
                <a:gdLst/>
                <a:ahLst/>
                <a:cxnLst/>
                <a:rect l="l" t="t" r="r" b="b"/>
                <a:pathLst>
                  <a:path w="5478" h="1525" extrusionOk="0">
                    <a:moveTo>
                      <a:pt x="5370" y="0"/>
                    </a:moveTo>
                    <a:lnTo>
                      <a:pt x="1" y="595"/>
                    </a:lnTo>
                    <a:lnTo>
                      <a:pt x="108" y="1524"/>
                    </a:lnTo>
                    <a:lnTo>
                      <a:pt x="5478" y="941"/>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4"/>
              <p:cNvSpPr/>
              <p:nvPr/>
            </p:nvSpPr>
            <p:spPr>
              <a:xfrm>
                <a:off x="1292400" y="4314950"/>
                <a:ext cx="102425" cy="123250"/>
              </a:xfrm>
              <a:custGeom>
                <a:avLst/>
                <a:gdLst/>
                <a:ahLst/>
                <a:cxnLst/>
                <a:rect l="l" t="t" r="r" b="b"/>
                <a:pathLst>
                  <a:path w="4097" h="4930" extrusionOk="0">
                    <a:moveTo>
                      <a:pt x="739" y="0"/>
                    </a:moveTo>
                    <a:lnTo>
                      <a:pt x="1" y="572"/>
                    </a:lnTo>
                    <a:lnTo>
                      <a:pt x="3347" y="4930"/>
                    </a:lnTo>
                    <a:lnTo>
                      <a:pt x="4097" y="4346"/>
                    </a:lnTo>
                    <a:lnTo>
                      <a:pt x="7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4"/>
              <p:cNvSpPr/>
              <p:nvPr/>
            </p:nvSpPr>
            <p:spPr>
              <a:xfrm>
                <a:off x="1303725" y="4309000"/>
                <a:ext cx="79800" cy="134550"/>
              </a:xfrm>
              <a:custGeom>
                <a:avLst/>
                <a:gdLst/>
                <a:ahLst/>
                <a:cxnLst/>
                <a:rect l="l" t="t" r="r" b="b"/>
                <a:pathLst>
                  <a:path w="3192" h="5382" extrusionOk="0">
                    <a:moveTo>
                      <a:pt x="2334" y="0"/>
                    </a:moveTo>
                    <a:lnTo>
                      <a:pt x="0" y="4977"/>
                    </a:lnTo>
                    <a:lnTo>
                      <a:pt x="858" y="5382"/>
                    </a:lnTo>
                    <a:lnTo>
                      <a:pt x="3191" y="405"/>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4"/>
              <p:cNvSpPr/>
              <p:nvPr/>
            </p:nvSpPr>
            <p:spPr>
              <a:xfrm>
                <a:off x="1015300" y="4355125"/>
                <a:ext cx="166700" cy="96475"/>
              </a:xfrm>
              <a:custGeom>
                <a:avLst/>
                <a:gdLst/>
                <a:ahLst/>
                <a:cxnLst/>
                <a:rect l="l" t="t" r="r" b="b"/>
                <a:pathLst>
                  <a:path w="6668" h="3859" extrusionOk="0">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4"/>
              <p:cNvSpPr/>
              <p:nvPr/>
            </p:nvSpPr>
            <p:spPr>
              <a:xfrm>
                <a:off x="903075" y="4398300"/>
                <a:ext cx="136950" cy="38125"/>
              </a:xfrm>
              <a:custGeom>
                <a:avLst/>
                <a:gdLst/>
                <a:ahLst/>
                <a:cxnLst/>
                <a:rect l="l" t="t" r="r" b="b"/>
                <a:pathLst>
                  <a:path w="5478" h="1525" extrusionOk="0">
                    <a:moveTo>
                      <a:pt x="5370" y="0"/>
                    </a:moveTo>
                    <a:lnTo>
                      <a:pt x="1" y="583"/>
                    </a:lnTo>
                    <a:lnTo>
                      <a:pt x="108" y="1524"/>
                    </a:lnTo>
                    <a:lnTo>
                      <a:pt x="5477" y="929"/>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4"/>
              <p:cNvSpPr/>
              <p:nvPr/>
            </p:nvSpPr>
            <p:spPr>
              <a:xfrm>
                <a:off x="922425" y="4355425"/>
                <a:ext cx="102425" cy="123250"/>
              </a:xfrm>
              <a:custGeom>
                <a:avLst/>
                <a:gdLst/>
                <a:ahLst/>
                <a:cxnLst/>
                <a:rect l="l" t="t" r="r" b="b"/>
                <a:pathLst>
                  <a:path w="4097" h="4930" extrusionOk="0">
                    <a:moveTo>
                      <a:pt x="739" y="1"/>
                    </a:moveTo>
                    <a:lnTo>
                      <a:pt x="0" y="584"/>
                    </a:lnTo>
                    <a:lnTo>
                      <a:pt x="3358" y="4930"/>
                    </a:lnTo>
                    <a:lnTo>
                      <a:pt x="4096" y="4358"/>
                    </a:lnTo>
                    <a:lnTo>
                      <a:pt x="7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4"/>
              <p:cNvSpPr/>
              <p:nvPr/>
            </p:nvSpPr>
            <p:spPr>
              <a:xfrm>
                <a:off x="934025" y="4349775"/>
                <a:ext cx="79500" cy="134275"/>
              </a:xfrm>
              <a:custGeom>
                <a:avLst/>
                <a:gdLst/>
                <a:ahLst/>
                <a:cxnLst/>
                <a:rect l="l" t="t" r="r" b="b"/>
                <a:pathLst>
                  <a:path w="3180" h="5371" extrusionOk="0">
                    <a:moveTo>
                      <a:pt x="2334" y="0"/>
                    </a:moveTo>
                    <a:lnTo>
                      <a:pt x="1" y="4977"/>
                    </a:lnTo>
                    <a:lnTo>
                      <a:pt x="846" y="5370"/>
                    </a:lnTo>
                    <a:lnTo>
                      <a:pt x="3180" y="393"/>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24"/>
            <p:cNvGrpSpPr/>
            <p:nvPr/>
          </p:nvGrpSpPr>
          <p:grpSpPr>
            <a:xfrm>
              <a:off x="8307393" y="968835"/>
              <a:ext cx="1084741" cy="1151596"/>
              <a:chOff x="742350" y="3532700"/>
              <a:chExt cx="1038825" cy="1102850"/>
            </a:xfrm>
          </p:grpSpPr>
          <p:sp>
            <p:nvSpPr>
              <p:cNvPr id="2360" name="Google Shape;2360;p24"/>
              <p:cNvSpPr/>
              <p:nvPr/>
            </p:nvSpPr>
            <p:spPr>
              <a:xfrm>
                <a:off x="921525" y="3644325"/>
                <a:ext cx="97075" cy="167900"/>
              </a:xfrm>
              <a:custGeom>
                <a:avLst/>
                <a:gdLst/>
                <a:ahLst/>
                <a:cxnLst/>
                <a:rect l="l" t="t" r="r" b="b"/>
                <a:pathLst>
                  <a:path w="3883" h="6716" extrusionOk="0">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4"/>
              <p:cNvSpPr/>
              <p:nvPr/>
            </p:nvSpPr>
            <p:spPr>
              <a:xfrm>
                <a:off x="958450" y="3532700"/>
                <a:ext cx="23525" cy="134875"/>
              </a:xfrm>
              <a:custGeom>
                <a:avLst/>
                <a:gdLst/>
                <a:ahLst/>
                <a:cxnLst/>
                <a:rect l="l" t="t" r="r" b="b"/>
                <a:pathLst>
                  <a:path w="941" h="5395" extrusionOk="0">
                    <a:moveTo>
                      <a:pt x="0" y="1"/>
                    </a:moveTo>
                    <a:lnTo>
                      <a:pt x="0" y="5394"/>
                    </a:lnTo>
                    <a:lnTo>
                      <a:pt x="941" y="5394"/>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4"/>
              <p:cNvSpPr/>
              <p:nvPr/>
            </p:nvSpPr>
            <p:spPr>
              <a:xfrm>
                <a:off x="905450" y="3556525"/>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4"/>
              <p:cNvSpPr/>
              <p:nvPr/>
            </p:nvSpPr>
            <p:spPr>
              <a:xfrm>
                <a:off x="905450" y="3556525"/>
                <a:ext cx="129525" cy="91700"/>
              </a:xfrm>
              <a:custGeom>
                <a:avLst/>
                <a:gdLst/>
                <a:ahLst/>
                <a:cxnLst/>
                <a:rect l="l" t="t" r="r" b="b"/>
                <a:pathLst>
                  <a:path w="5181" h="3668" extrusionOk="0">
                    <a:moveTo>
                      <a:pt x="489" y="0"/>
                    </a:moveTo>
                    <a:lnTo>
                      <a:pt x="1" y="810"/>
                    </a:lnTo>
                    <a:lnTo>
                      <a:pt x="4692" y="3667"/>
                    </a:lnTo>
                    <a:lnTo>
                      <a:pt x="5180" y="2870"/>
                    </a:lnTo>
                    <a:lnTo>
                      <a:pt x="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4"/>
              <p:cNvSpPr/>
              <p:nvPr/>
            </p:nvSpPr>
            <p:spPr>
              <a:xfrm>
                <a:off x="921525" y="3765175"/>
                <a:ext cx="97075" cy="167600"/>
              </a:xfrm>
              <a:custGeom>
                <a:avLst/>
                <a:gdLst/>
                <a:ahLst/>
                <a:cxnLst/>
                <a:rect l="l" t="t" r="r" b="b"/>
                <a:pathLst>
                  <a:path w="3883" h="6704" extrusionOk="0">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4"/>
              <p:cNvSpPr/>
              <p:nvPr/>
            </p:nvSpPr>
            <p:spPr>
              <a:xfrm>
                <a:off x="958450" y="3909250"/>
                <a:ext cx="23525" cy="135150"/>
              </a:xfrm>
              <a:custGeom>
                <a:avLst/>
                <a:gdLst/>
                <a:ahLst/>
                <a:cxnLst/>
                <a:rect l="l" t="t" r="r" b="b"/>
                <a:pathLst>
                  <a:path w="941" h="5406" extrusionOk="0">
                    <a:moveTo>
                      <a:pt x="0" y="0"/>
                    </a:moveTo>
                    <a:lnTo>
                      <a:pt x="0" y="5406"/>
                    </a:lnTo>
                    <a:lnTo>
                      <a:pt x="941" y="5406"/>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4"/>
              <p:cNvSpPr/>
              <p:nvPr/>
            </p:nvSpPr>
            <p:spPr>
              <a:xfrm>
                <a:off x="905450" y="3928600"/>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4"/>
              <p:cNvSpPr/>
              <p:nvPr/>
            </p:nvSpPr>
            <p:spPr>
              <a:xfrm>
                <a:off x="905150" y="3928600"/>
                <a:ext cx="129825" cy="91700"/>
              </a:xfrm>
              <a:custGeom>
                <a:avLst/>
                <a:gdLst/>
                <a:ahLst/>
                <a:cxnLst/>
                <a:rect l="l" t="t" r="r" b="b"/>
                <a:pathLst>
                  <a:path w="5193" h="3668" extrusionOk="0">
                    <a:moveTo>
                      <a:pt x="501" y="0"/>
                    </a:moveTo>
                    <a:lnTo>
                      <a:pt x="1" y="810"/>
                    </a:lnTo>
                    <a:lnTo>
                      <a:pt x="4692" y="3667"/>
                    </a:lnTo>
                    <a:lnTo>
                      <a:pt x="5192" y="2869"/>
                    </a:lnTo>
                    <a:lnTo>
                      <a:pt x="5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4"/>
              <p:cNvSpPr/>
              <p:nvPr/>
            </p:nvSpPr>
            <p:spPr>
              <a:xfrm>
                <a:off x="845025" y="3716350"/>
                <a:ext cx="145300" cy="83975"/>
              </a:xfrm>
              <a:custGeom>
                <a:avLst/>
                <a:gdLst/>
                <a:ahLst/>
                <a:cxnLst/>
                <a:rect l="l" t="t" r="r" b="b"/>
                <a:pathLst>
                  <a:path w="5812" h="3359" extrusionOk="0">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4"/>
              <p:cNvSpPr/>
              <p:nvPr/>
            </p:nvSpPr>
            <p:spPr>
              <a:xfrm>
                <a:off x="742650" y="3650575"/>
                <a:ext cx="128600" cy="87825"/>
              </a:xfrm>
              <a:custGeom>
                <a:avLst/>
                <a:gdLst/>
                <a:ahLst/>
                <a:cxnLst/>
                <a:rect l="l" t="t" r="r" b="b"/>
                <a:pathLst>
                  <a:path w="5144" h="3513" extrusionOk="0">
                    <a:moveTo>
                      <a:pt x="464" y="1"/>
                    </a:moveTo>
                    <a:lnTo>
                      <a:pt x="0" y="810"/>
                    </a:lnTo>
                    <a:lnTo>
                      <a:pt x="4679" y="3513"/>
                    </a:lnTo>
                    <a:lnTo>
                      <a:pt x="5144" y="2691"/>
                    </a:lnTo>
                    <a:lnTo>
                      <a:pt x="4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4"/>
              <p:cNvSpPr/>
              <p:nvPr/>
            </p:nvSpPr>
            <p:spPr>
              <a:xfrm>
                <a:off x="795625" y="3626475"/>
                <a:ext cx="26800" cy="137825"/>
              </a:xfrm>
              <a:custGeom>
                <a:avLst/>
                <a:gdLst/>
                <a:ahLst/>
                <a:cxnLst/>
                <a:rect l="l" t="t" r="r" b="b"/>
                <a:pathLst>
                  <a:path w="1072" h="5513" extrusionOk="0">
                    <a:moveTo>
                      <a:pt x="941" y="0"/>
                    </a:moveTo>
                    <a:lnTo>
                      <a:pt x="0" y="24"/>
                    </a:lnTo>
                    <a:lnTo>
                      <a:pt x="131" y="5513"/>
                    </a:lnTo>
                    <a:lnTo>
                      <a:pt x="1072" y="5501"/>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4"/>
              <p:cNvSpPr/>
              <p:nvPr/>
            </p:nvSpPr>
            <p:spPr>
              <a:xfrm>
                <a:off x="743225" y="3652075"/>
                <a:ext cx="131900" cy="86625"/>
              </a:xfrm>
              <a:custGeom>
                <a:avLst/>
                <a:gdLst/>
                <a:ahLst/>
                <a:cxnLst/>
                <a:rect l="l" t="t" r="r" b="b"/>
                <a:pathLst>
                  <a:path w="5276" h="3465" extrusionOk="0">
                    <a:moveTo>
                      <a:pt x="4823" y="0"/>
                    </a:moveTo>
                    <a:lnTo>
                      <a:pt x="1" y="2631"/>
                    </a:lnTo>
                    <a:lnTo>
                      <a:pt x="453" y="3465"/>
                    </a:lnTo>
                    <a:lnTo>
                      <a:pt x="5275" y="822"/>
                    </a:lnTo>
                    <a:lnTo>
                      <a:pt x="48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4"/>
              <p:cNvSpPr/>
              <p:nvPr/>
            </p:nvSpPr>
            <p:spPr>
              <a:xfrm>
                <a:off x="949800" y="3776775"/>
                <a:ext cx="145000" cy="83975"/>
              </a:xfrm>
              <a:custGeom>
                <a:avLst/>
                <a:gdLst/>
                <a:ahLst/>
                <a:cxnLst/>
                <a:rect l="l" t="t" r="r" b="b"/>
                <a:pathLst>
                  <a:path w="5800" h="3359" extrusionOk="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4"/>
              <p:cNvSpPr/>
              <p:nvPr/>
            </p:nvSpPr>
            <p:spPr>
              <a:xfrm>
                <a:off x="1068875" y="3838700"/>
                <a:ext cx="128600" cy="87825"/>
              </a:xfrm>
              <a:custGeom>
                <a:avLst/>
                <a:gdLst/>
                <a:ahLst/>
                <a:cxnLst/>
                <a:rect l="l" t="t" r="r" b="b"/>
                <a:pathLst>
                  <a:path w="5144" h="3513" extrusionOk="0">
                    <a:moveTo>
                      <a:pt x="477" y="0"/>
                    </a:moveTo>
                    <a:lnTo>
                      <a:pt x="0" y="810"/>
                    </a:lnTo>
                    <a:lnTo>
                      <a:pt x="4680" y="3513"/>
                    </a:lnTo>
                    <a:lnTo>
                      <a:pt x="5144" y="2703"/>
                    </a:lnTo>
                    <a:lnTo>
                      <a:pt x="4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4"/>
              <p:cNvSpPr/>
              <p:nvPr/>
            </p:nvSpPr>
            <p:spPr>
              <a:xfrm>
                <a:off x="1117975" y="3812500"/>
                <a:ext cx="26825" cy="137850"/>
              </a:xfrm>
              <a:custGeom>
                <a:avLst/>
                <a:gdLst/>
                <a:ahLst/>
                <a:cxnLst/>
                <a:rect l="l" t="t" r="r" b="b"/>
                <a:pathLst>
                  <a:path w="1073" h="5514" extrusionOk="0">
                    <a:moveTo>
                      <a:pt x="941" y="1"/>
                    </a:moveTo>
                    <a:lnTo>
                      <a:pt x="1" y="24"/>
                    </a:lnTo>
                    <a:lnTo>
                      <a:pt x="132" y="5513"/>
                    </a:lnTo>
                    <a:lnTo>
                      <a:pt x="1072" y="5489"/>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4"/>
              <p:cNvSpPr/>
              <p:nvPr/>
            </p:nvSpPr>
            <p:spPr>
              <a:xfrm>
                <a:off x="1065300" y="3838100"/>
                <a:ext cx="131875" cy="86650"/>
              </a:xfrm>
              <a:custGeom>
                <a:avLst/>
                <a:gdLst/>
                <a:ahLst/>
                <a:cxnLst/>
                <a:rect l="l" t="t" r="r" b="b"/>
                <a:pathLst>
                  <a:path w="5275" h="3466" extrusionOk="0">
                    <a:moveTo>
                      <a:pt x="4834" y="1"/>
                    </a:moveTo>
                    <a:lnTo>
                      <a:pt x="0" y="2632"/>
                    </a:lnTo>
                    <a:lnTo>
                      <a:pt x="453" y="3465"/>
                    </a:lnTo>
                    <a:lnTo>
                      <a:pt x="5275" y="822"/>
                    </a:lnTo>
                    <a:lnTo>
                      <a:pt x="4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4"/>
              <p:cNvSpPr/>
              <p:nvPr/>
            </p:nvSpPr>
            <p:spPr>
              <a:xfrm>
                <a:off x="950100" y="3716350"/>
                <a:ext cx="145000" cy="83975"/>
              </a:xfrm>
              <a:custGeom>
                <a:avLst/>
                <a:gdLst/>
                <a:ahLst/>
                <a:cxnLst/>
                <a:rect l="l" t="t" r="r" b="b"/>
                <a:pathLst>
                  <a:path w="5800" h="3359" extrusionOk="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4"/>
              <p:cNvSpPr/>
              <p:nvPr/>
            </p:nvSpPr>
            <p:spPr>
              <a:xfrm>
                <a:off x="1068575" y="3650575"/>
                <a:ext cx="128900" cy="87825"/>
              </a:xfrm>
              <a:custGeom>
                <a:avLst/>
                <a:gdLst/>
                <a:ahLst/>
                <a:cxnLst/>
                <a:rect l="l" t="t" r="r" b="b"/>
                <a:pathLst>
                  <a:path w="5156" h="3513" extrusionOk="0">
                    <a:moveTo>
                      <a:pt x="4680" y="1"/>
                    </a:moveTo>
                    <a:lnTo>
                      <a:pt x="0" y="2703"/>
                    </a:lnTo>
                    <a:lnTo>
                      <a:pt x="477" y="3513"/>
                    </a:lnTo>
                    <a:lnTo>
                      <a:pt x="5156" y="810"/>
                    </a:lnTo>
                    <a:lnTo>
                      <a:pt x="46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4"/>
              <p:cNvSpPr/>
              <p:nvPr/>
            </p:nvSpPr>
            <p:spPr>
              <a:xfrm>
                <a:off x="1065300" y="3652075"/>
                <a:ext cx="131875" cy="86625"/>
              </a:xfrm>
              <a:custGeom>
                <a:avLst/>
                <a:gdLst/>
                <a:ahLst/>
                <a:cxnLst/>
                <a:rect l="l" t="t" r="r" b="b"/>
                <a:pathLst>
                  <a:path w="5275" h="3465" extrusionOk="0">
                    <a:moveTo>
                      <a:pt x="453" y="0"/>
                    </a:moveTo>
                    <a:lnTo>
                      <a:pt x="0" y="834"/>
                    </a:lnTo>
                    <a:lnTo>
                      <a:pt x="4823" y="3465"/>
                    </a:lnTo>
                    <a:lnTo>
                      <a:pt x="5275" y="2643"/>
                    </a:lnTo>
                    <a:lnTo>
                      <a:pt x="4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4"/>
              <p:cNvSpPr/>
              <p:nvPr/>
            </p:nvSpPr>
            <p:spPr>
              <a:xfrm>
                <a:off x="1117675" y="3626475"/>
                <a:ext cx="26825" cy="137825"/>
              </a:xfrm>
              <a:custGeom>
                <a:avLst/>
                <a:gdLst/>
                <a:ahLst/>
                <a:cxnLst/>
                <a:rect l="l" t="t" r="r" b="b"/>
                <a:pathLst>
                  <a:path w="1073" h="5513" extrusionOk="0">
                    <a:moveTo>
                      <a:pt x="132" y="0"/>
                    </a:moveTo>
                    <a:lnTo>
                      <a:pt x="1" y="5489"/>
                    </a:lnTo>
                    <a:lnTo>
                      <a:pt x="942" y="5513"/>
                    </a:lnTo>
                    <a:lnTo>
                      <a:pt x="1073" y="24"/>
                    </a:lnTo>
                    <a:lnTo>
                      <a:pt x="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4"/>
              <p:cNvSpPr/>
              <p:nvPr/>
            </p:nvSpPr>
            <p:spPr>
              <a:xfrm>
                <a:off x="845325" y="3776775"/>
                <a:ext cx="145000" cy="83975"/>
              </a:xfrm>
              <a:custGeom>
                <a:avLst/>
                <a:gdLst/>
                <a:ahLst/>
                <a:cxnLst/>
                <a:rect l="l" t="t" r="r" b="b"/>
                <a:pathLst>
                  <a:path w="5800" h="3359" extrusionOk="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4"/>
              <p:cNvSpPr/>
              <p:nvPr/>
            </p:nvSpPr>
            <p:spPr>
              <a:xfrm>
                <a:off x="742350" y="3839000"/>
                <a:ext cx="128900" cy="87825"/>
              </a:xfrm>
              <a:custGeom>
                <a:avLst/>
                <a:gdLst/>
                <a:ahLst/>
                <a:cxnLst/>
                <a:rect l="l" t="t" r="r" b="b"/>
                <a:pathLst>
                  <a:path w="5156" h="3513" extrusionOk="0">
                    <a:moveTo>
                      <a:pt x="4679" y="0"/>
                    </a:moveTo>
                    <a:lnTo>
                      <a:pt x="0" y="2691"/>
                    </a:lnTo>
                    <a:lnTo>
                      <a:pt x="476" y="3513"/>
                    </a:lnTo>
                    <a:lnTo>
                      <a:pt x="5156" y="810"/>
                    </a:lnTo>
                    <a:lnTo>
                      <a:pt x="4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4"/>
              <p:cNvSpPr/>
              <p:nvPr/>
            </p:nvSpPr>
            <p:spPr>
              <a:xfrm>
                <a:off x="742950" y="3838100"/>
                <a:ext cx="131875" cy="86650"/>
              </a:xfrm>
              <a:custGeom>
                <a:avLst/>
                <a:gdLst/>
                <a:ahLst/>
                <a:cxnLst/>
                <a:rect l="l" t="t" r="r" b="b"/>
                <a:pathLst>
                  <a:path w="5275" h="3466" extrusionOk="0">
                    <a:moveTo>
                      <a:pt x="452" y="1"/>
                    </a:moveTo>
                    <a:lnTo>
                      <a:pt x="0" y="834"/>
                    </a:lnTo>
                    <a:lnTo>
                      <a:pt x="4834" y="3465"/>
                    </a:lnTo>
                    <a:lnTo>
                      <a:pt x="5274" y="2644"/>
                    </a:lnTo>
                    <a:lnTo>
                      <a:pt x="4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4"/>
              <p:cNvSpPr/>
              <p:nvPr/>
            </p:nvSpPr>
            <p:spPr>
              <a:xfrm>
                <a:off x="795625" y="3812500"/>
                <a:ext cx="26800" cy="137850"/>
              </a:xfrm>
              <a:custGeom>
                <a:avLst/>
                <a:gdLst/>
                <a:ahLst/>
                <a:cxnLst/>
                <a:rect l="l" t="t" r="r" b="b"/>
                <a:pathLst>
                  <a:path w="1072" h="5514" extrusionOk="0">
                    <a:moveTo>
                      <a:pt x="131" y="1"/>
                    </a:moveTo>
                    <a:lnTo>
                      <a:pt x="0" y="5489"/>
                    </a:lnTo>
                    <a:lnTo>
                      <a:pt x="941" y="5513"/>
                    </a:lnTo>
                    <a:lnTo>
                      <a:pt x="1072" y="24"/>
                    </a:lnTo>
                    <a:lnTo>
                      <a:pt x="1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4"/>
              <p:cNvSpPr/>
              <p:nvPr/>
            </p:nvSpPr>
            <p:spPr>
              <a:xfrm>
                <a:off x="1500775" y="3847025"/>
                <a:ext cx="93175" cy="160775"/>
              </a:xfrm>
              <a:custGeom>
                <a:avLst/>
                <a:gdLst/>
                <a:ahLst/>
                <a:cxnLst/>
                <a:rect l="l" t="t" r="r" b="b"/>
                <a:pathLst>
                  <a:path w="3727" h="6431" extrusionOk="0">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4"/>
              <p:cNvSpPr/>
              <p:nvPr/>
            </p:nvSpPr>
            <p:spPr>
              <a:xfrm>
                <a:off x="1563275" y="3744050"/>
                <a:ext cx="61650" cy="136350"/>
              </a:xfrm>
              <a:custGeom>
                <a:avLst/>
                <a:gdLst/>
                <a:ahLst/>
                <a:cxnLst/>
                <a:rect l="l" t="t" r="r" b="b"/>
                <a:pathLst>
                  <a:path w="2466" h="5454" extrusionOk="0">
                    <a:moveTo>
                      <a:pt x="1560" y="0"/>
                    </a:moveTo>
                    <a:lnTo>
                      <a:pt x="1" y="5179"/>
                    </a:lnTo>
                    <a:lnTo>
                      <a:pt x="894" y="5453"/>
                    </a:lnTo>
                    <a:lnTo>
                      <a:pt x="2465" y="262"/>
                    </a:lnTo>
                    <a:lnTo>
                      <a:pt x="15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4"/>
              <p:cNvSpPr/>
              <p:nvPr/>
            </p:nvSpPr>
            <p:spPr>
              <a:xfrm>
                <a:off x="1513875" y="3778275"/>
                <a:ext cx="138725" cy="57475"/>
              </a:xfrm>
              <a:custGeom>
                <a:avLst/>
                <a:gdLst/>
                <a:ahLst/>
                <a:cxnLst/>
                <a:rect l="l" t="t" r="r" b="b"/>
                <a:pathLst>
                  <a:path w="5549" h="2299" extrusionOk="0">
                    <a:moveTo>
                      <a:pt x="5310" y="0"/>
                    </a:moveTo>
                    <a:lnTo>
                      <a:pt x="0" y="1393"/>
                    </a:lnTo>
                    <a:lnTo>
                      <a:pt x="238" y="2298"/>
                    </a:lnTo>
                    <a:lnTo>
                      <a:pt x="5549" y="905"/>
                    </a:lnTo>
                    <a:lnTo>
                      <a:pt x="53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4"/>
              <p:cNvSpPr/>
              <p:nvPr/>
            </p:nvSpPr>
            <p:spPr>
              <a:xfrm>
                <a:off x="1528450" y="3748200"/>
                <a:ext cx="109275" cy="117900"/>
              </a:xfrm>
              <a:custGeom>
                <a:avLst/>
                <a:gdLst/>
                <a:ahLst/>
                <a:cxnLst/>
                <a:rect l="l" t="t" r="r" b="b"/>
                <a:pathLst>
                  <a:path w="4371" h="4716" extrusionOk="0">
                    <a:moveTo>
                      <a:pt x="691" y="1"/>
                    </a:moveTo>
                    <a:lnTo>
                      <a:pt x="1" y="620"/>
                    </a:lnTo>
                    <a:lnTo>
                      <a:pt x="3668" y="4716"/>
                    </a:lnTo>
                    <a:lnTo>
                      <a:pt x="4370" y="4085"/>
                    </a:lnTo>
                    <a:lnTo>
                      <a:pt x="6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4"/>
              <p:cNvSpPr/>
              <p:nvPr/>
            </p:nvSpPr>
            <p:spPr>
              <a:xfrm>
                <a:off x="1465950" y="3962825"/>
                <a:ext cx="93175" cy="160750"/>
              </a:xfrm>
              <a:custGeom>
                <a:avLst/>
                <a:gdLst/>
                <a:ahLst/>
                <a:cxnLst/>
                <a:rect l="l" t="t" r="r" b="b"/>
                <a:pathLst>
                  <a:path w="3727" h="6430" extrusionOk="0">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4"/>
              <p:cNvSpPr/>
              <p:nvPr/>
            </p:nvSpPr>
            <p:spPr>
              <a:xfrm>
                <a:off x="1445100" y="4097950"/>
                <a:ext cx="61350" cy="136050"/>
              </a:xfrm>
              <a:custGeom>
                <a:avLst/>
                <a:gdLst/>
                <a:ahLst/>
                <a:cxnLst/>
                <a:rect l="l" t="t" r="r" b="b"/>
                <a:pathLst>
                  <a:path w="2454" h="5442" extrusionOk="0">
                    <a:moveTo>
                      <a:pt x="1549" y="1"/>
                    </a:moveTo>
                    <a:lnTo>
                      <a:pt x="1" y="5168"/>
                    </a:lnTo>
                    <a:lnTo>
                      <a:pt x="906" y="5442"/>
                    </a:lnTo>
                    <a:lnTo>
                      <a:pt x="2454" y="263"/>
                    </a:lnTo>
                    <a:lnTo>
                      <a:pt x="15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4"/>
              <p:cNvSpPr/>
              <p:nvPr/>
            </p:nvSpPr>
            <p:spPr>
              <a:xfrm>
                <a:off x="1407000" y="4134575"/>
                <a:ext cx="138750" cy="57750"/>
              </a:xfrm>
              <a:custGeom>
                <a:avLst/>
                <a:gdLst/>
                <a:ahLst/>
                <a:cxnLst/>
                <a:rect l="l" t="t" r="r" b="b"/>
                <a:pathLst>
                  <a:path w="5550" h="2310" extrusionOk="0">
                    <a:moveTo>
                      <a:pt x="5311" y="0"/>
                    </a:moveTo>
                    <a:lnTo>
                      <a:pt x="1" y="1393"/>
                    </a:lnTo>
                    <a:lnTo>
                      <a:pt x="239" y="2310"/>
                    </a:lnTo>
                    <a:lnTo>
                      <a:pt x="5549" y="905"/>
                    </a:lnTo>
                    <a:lnTo>
                      <a:pt x="5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4"/>
              <p:cNvSpPr/>
              <p:nvPr/>
            </p:nvSpPr>
            <p:spPr>
              <a:xfrm>
                <a:off x="1421600" y="4104500"/>
                <a:ext cx="109250" cy="117900"/>
              </a:xfrm>
              <a:custGeom>
                <a:avLst/>
                <a:gdLst/>
                <a:ahLst/>
                <a:cxnLst/>
                <a:rect l="l" t="t" r="r" b="b"/>
                <a:pathLst>
                  <a:path w="4370" h="4716" extrusionOk="0">
                    <a:moveTo>
                      <a:pt x="703" y="1"/>
                    </a:moveTo>
                    <a:lnTo>
                      <a:pt x="0" y="632"/>
                    </a:lnTo>
                    <a:lnTo>
                      <a:pt x="3679" y="4716"/>
                    </a:lnTo>
                    <a:lnTo>
                      <a:pt x="4370" y="4096"/>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4"/>
              <p:cNvSpPr/>
              <p:nvPr/>
            </p:nvSpPr>
            <p:spPr>
              <a:xfrm>
                <a:off x="1430525" y="3880375"/>
                <a:ext cx="115225" cy="122050"/>
              </a:xfrm>
              <a:custGeom>
                <a:avLst/>
                <a:gdLst/>
                <a:ahLst/>
                <a:cxnLst/>
                <a:rect l="l" t="t" r="r" b="b"/>
                <a:pathLst>
                  <a:path w="4609" h="4882" extrusionOk="0">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4"/>
              <p:cNvSpPr/>
              <p:nvPr/>
            </p:nvSpPr>
            <p:spPr>
              <a:xfrm>
                <a:off x="1345400" y="3791075"/>
                <a:ext cx="109850" cy="114625"/>
              </a:xfrm>
              <a:custGeom>
                <a:avLst/>
                <a:gdLst/>
                <a:ahLst/>
                <a:cxnLst/>
                <a:rect l="l" t="t" r="r" b="b"/>
                <a:pathLst>
                  <a:path w="4394" h="4585" extrusionOk="0">
                    <a:moveTo>
                      <a:pt x="691" y="0"/>
                    </a:moveTo>
                    <a:lnTo>
                      <a:pt x="0" y="655"/>
                    </a:lnTo>
                    <a:lnTo>
                      <a:pt x="3715" y="4584"/>
                    </a:lnTo>
                    <a:lnTo>
                      <a:pt x="4394" y="3941"/>
                    </a:lnTo>
                    <a:lnTo>
                      <a:pt x="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4"/>
              <p:cNvSpPr/>
              <p:nvPr/>
            </p:nvSpPr>
            <p:spPr>
              <a:xfrm>
                <a:off x="1372475" y="3780350"/>
                <a:ext cx="58975" cy="138750"/>
              </a:xfrm>
              <a:custGeom>
                <a:avLst/>
                <a:gdLst/>
                <a:ahLst/>
                <a:cxnLst/>
                <a:rect l="l" t="t" r="r" b="b"/>
                <a:pathLst>
                  <a:path w="2359" h="5550" extrusionOk="0">
                    <a:moveTo>
                      <a:pt x="1453" y="1"/>
                    </a:moveTo>
                    <a:lnTo>
                      <a:pt x="1" y="5299"/>
                    </a:lnTo>
                    <a:lnTo>
                      <a:pt x="906"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4"/>
              <p:cNvSpPr/>
              <p:nvPr/>
            </p:nvSpPr>
            <p:spPr>
              <a:xfrm>
                <a:off x="1332600" y="3824100"/>
                <a:ext cx="139325" cy="51525"/>
              </a:xfrm>
              <a:custGeom>
                <a:avLst/>
                <a:gdLst/>
                <a:ahLst/>
                <a:cxnLst/>
                <a:rect l="l" t="t" r="r" b="b"/>
                <a:pathLst>
                  <a:path w="5573" h="2061" extrusionOk="0">
                    <a:moveTo>
                      <a:pt x="5370" y="1"/>
                    </a:moveTo>
                    <a:lnTo>
                      <a:pt x="0" y="1144"/>
                    </a:lnTo>
                    <a:lnTo>
                      <a:pt x="191" y="2061"/>
                    </a:lnTo>
                    <a:lnTo>
                      <a:pt x="5572" y="918"/>
                    </a:lnTo>
                    <a:lnTo>
                      <a:pt x="5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4"/>
              <p:cNvSpPr/>
              <p:nvPr/>
            </p:nvSpPr>
            <p:spPr>
              <a:xfrm>
                <a:off x="1513575" y="3968175"/>
                <a:ext cx="115200" cy="122075"/>
              </a:xfrm>
              <a:custGeom>
                <a:avLst/>
                <a:gdLst/>
                <a:ahLst/>
                <a:cxnLst/>
                <a:rect l="l" t="t" r="r" b="b"/>
                <a:pathLst>
                  <a:path w="4608" h="4883" extrusionOk="0">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4"/>
              <p:cNvSpPr/>
              <p:nvPr/>
            </p:nvSpPr>
            <p:spPr>
              <a:xfrm>
                <a:off x="1604050" y="4065225"/>
                <a:ext cx="109875" cy="114300"/>
              </a:xfrm>
              <a:custGeom>
                <a:avLst/>
                <a:gdLst/>
                <a:ahLst/>
                <a:cxnLst/>
                <a:rect l="l" t="t" r="r" b="b"/>
                <a:pathLst>
                  <a:path w="4395" h="4572" extrusionOk="0">
                    <a:moveTo>
                      <a:pt x="679" y="0"/>
                    </a:moveTo>
                    <a:lnTo>
                      <a:pt x="1" y="643"/>
                    </a:lnTo>
                    <a:lnTo>
                      <a:pt x="3704" y="4572"/>
                    </a:lnTo>
                    <a:lnTo>
                      <a:pt x="4394" y="3929"/>
                    </a:lnTo>
                    <a:lnTo>
                      <a:pt x="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4"/>
              <p:cNvSpPr/>
              <p:nvPr/>
            </p:nvSpPr>
            <p:spPr>
              <a:xfrm>
                <a:off x="1627875" y="4050925"/>
                <a:ext cx="58950" cy="138725"/>
              </a:xfrm>
              <a:custGeom>
                <a:avLst/>
                <a:gdLst/>
                <a:ahLst/>
                <a:cxnLst/>
                <a:rect l="l" t="t" r="r" b="b"/>
                <a:pathLst>
                  <a:path w="2358" h="5549" extrusionOk="0">
                    <a:moveTo>
                      <a:pt x="1453" y="1"/>
                    </a:moveTo>
                    <a:lnTo>
                      <a:pt x="0" y="5299"/>
                    </a:lnTo>
                    <a:lnTo>
                      <a:pt x="905"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4"/>
              <p:cNvSpPr/>
              <p:nvPr/>
            </p:nvSpPr>
            <p:spPr>
              <a:xfrm>
                <a:off x="1587975" y="4094675"/>
                <a:ext cx="139325" cy="51525"/>
              </a:xfrm>
              <a:custGeom>
                <a:avLst/>
                <a:gdLst/>
                <a:ahLst/>
                <a:cxnLst/>
                <a:rect l="l" t="t" r="r" b="b"/>
                <a:pathLst>
                  <a:path w="5573" h="2061" extrusionOk="0">
                    <a:moveTo>
                      <a:pt x="5371" y="1"/>
                    </a:moveTo>
                    <a:lnTo>
                      <a:pt x="1" y="1144"/>
                    </a:lnTo>
                    <a:lnTo>
                      <a:pt x="191" y="2061"/>
                    </a:lnTo>
                    <a:lnTo>
                      <a:pt x="5573" y="918"/>
                    </a:lnTo>
                    <a:lnTo>
                      <a:pt x="53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4"/>
              <p:cNvSpPr/>
              <p:nvPr/>
            </p:nvSpPr>
            <p:spPr>
              <a:xfrm>
                <a:off x="1507025" y="3924125"/>
                <a:ext cx="163125" cy="94375"/>
              </a:xfrm>
              <a:custGeom>
                <a:avLst/>
                <a:gdLst/>
                <a:ahLst/>
                <a:cxnLst/>
                <a:rect l="l" t="t" r="r" b="b"/>
                <a:pathLst>
                  <a:path w="6525" h="3775" extrusionOk="0">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4"/>
              <p:cNvSpPr/>
              <p:nvPr/>
            </p:nvSpPr>
            <p:spPr>
              <a:xfrm>
                <a:off x="1644550" y="3914900"/>
                <a:ext cx="136625" cy="54200"/>
              </a:xfrm>
              <a:custGeom>
                <a:avLst/>
                <a:gdLst/>
                <a:ahLst/>
                <a:cxnLst/>
                <a:rect l="l" t="t" r="r" b="b"/>
                <a:pathLst>
                  <a:path w="5465" h="2168" extrusionOk="0">
                    <a:moveTo>
                      <a:pt x="5251" y="0"/>
                    </a:moveTo>
                    <a:lnTo>
                      <a:pt x="0" y="1251"/>
                    </a:lnTo>
                    <a:lnTo>
                      <a:pt x="214" y="2167"/>
                    </a:lnTo>
                    <a:lnTo>
                      <a:pt x="5465" y="917"/>
                    </a:lnTo>
                    <a:lnTo>
                      <a:pt x="52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4"/>
              <p:cNvSpPr/>
              <p:nvPr/>
            </p:nvSpPr>
            <p:spPr>
              <a:xfrm>
                <a:off x="1654075" y="3885425"/>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4"/>
              <p:cNvSpPr/>
              <p:nvPr/>
            </p:nvSpPr>
            <p:spPr>
              <a:xfrm>
                <a:off x="1678175" y="3873525"/>
                <a:ext cx="64900" cy="137825"/>
              </a:xfrm>
              <a:custGeom>
                <a:avLst/>
                <a:gdLst/>
                <a:ahLst/>
                <a:cxnLst/>
                <a:rect l="l" t="t" r="r" b="b"/>
                <a:pathLst>
                  <a:path w="2596" h="5513" extrusionOk="0">
                    <a:moveTo>
                      <a:pt x="1703" y="0"/>
                    </a:moveTo>
                    <a:lnTo>
                      <a:pt x="0" y="5227"/>
                    </a:lnTo>
                    <a:lnTo>
                      <a:pt x="893" y="5513"/>
                    </a:lnTo>
                    <a:lnTo>
                      <a:pt x="2596" y="298"/>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4"/>
              <p:cNvSpPr/>
              <p:nvPr/>
            </p:nvSpPr>
            <p:spPr>
              <a:xfrm>
                <a:off x="1389450" y="3951800"/>
                <a:ext cx="163125" cy="94675"/>
              </a:xfrm>
              <a:custGeom>
                <a:avLst/>
                <a:gdLst/>
                <a:ahLst/>
                <a:cxnLst/>
                <a:rect l="l" t="t" r="r" b="b"/>
                <a:pathLst>
                  <a:path w="6525" h="3787" extrusionOk="0">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4"/>
              <p:cNvSpPr/>
              <p:nvPr/>
            </p:nvSpPr>
            <p:spPr>
              <a:xfrm>
                <a:off x="1277825" y="4001800"/>
                <a:ext cx="136950" cy="53900"/>
              </a:xfrm>
              <a:custGeom>
                <a:avLst/>
                <a:gdLst/>
                <a:ahLst/>
                <a:cxnLst/>
                <a:rect l="l" t="t" r="r" b="b"/>
                <a:pathLst>
                  <a:path w="5478" h="2156" extrusionOk="0">
                    <a:moveTo>
                      <a:pt x="5251" y="1"/>
                    </a:moveTo>
                    <a:lnTo>
                      <a:pt x="1" y="1251"/>
                    </a:lnTo>
                    <a:lnTo>
                      <a:pt x="215" y="2156"/>
                    </a:lnTo>
                    <a:lnTo>
                      <a:pt x="5477" y="918"/>
                    </a:lnTo>
                    <a:lnTo>
                      <a:pt x="52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4"/>
              <p:cNvSpPr/>
              <p:nvPr/>
            </p:nvSpPr>
            <p:spPr>
              <a:xfrm>
                <a:off x="1291825" y="3971450"/>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4"/>
              <p:cNvSpPr/>
              <p:nvPr/>
            </p:nvSpPr>
            <p:spPr>
              <a:xfrm>
                <a:off x="1316225" y="3959550"/>
                <a:ext cx="64900" cy="137825"/>
              </a:xfrm>
              <a:custGeom>
                <a:avLst/>
                <a:gdLst/>
                <a:ahLst/>
                <a:cxnLst/>
                <a:rect l="l" t="t" r="r" b="b"/>
                <a:pathLst>
                  <a:path w="2596" h="5513" extrusionOk="0">
                    <a:moveTo>
                      <a:pt x="1703" y="0"/>
                    </a:moveTo>
                    <a:lnTo>
                      <a:pt x="0" y="5215"/>
                    </a:lnTo>
                    <a:lnTo>
                      <a:pt x="893" y="5513"/>
                    </a:lnTo>
                    <a:lnTo>
                      <a:pt x="2596" y="286"/>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4"/>
              <p:cNvSpPr/>
              <p:nvPr/>
            </p:nvSpPr>
            <p:spPr>
              <a:xfrm>
                <a:off x="1138525" y="4264650"/>
                <a:ext cx="89025" cy="153600"/>
              </a:xfrm>
              <a:custGeom>
                <a:avLst/>
                <a:gdLst/>
                <a:ahLst/>
                <a:cxnLst/>
                <a:rect l="l" t="t" r="r" b="b"/>
                <a:pathLst>
                  <a:path w="3561" h="6144" extrusionOk="0">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4"/>
              <p:cNvSpPr/>
              <p:nvPr/>
            </p:nvSpPr>
            <p:spPr>
              <a:xfrm>
                <a:off x="1196575" y="4157475"/>
                <a:ext cx="75925" cy="133100"/>
              </a:xfrm>
              <a:custGeom>
                <a:avLst/>
                <a:gdLst/>
                <a:ahLst/>
                <a:cxnLst/>
                <a:rect l="l" t="t" r="r" b="b"/>
                <a:pathLst>
                  <a:path w="3037" h="5324" extrusionOk="0">
                    <a:moveTo>
                      <a:pt x="2179" y="1"/>
                    </a:moveTo>
                    <a:lnTo>
                      <a:pt x="0" y="4942"/>
                    </a:lnTo>
                    <a:lnTo>
                      <a:pt x="857" y="5323"/>
                    </a:lnTo>
                    <a:lnTo>
                      <a:pt x="3036" y="382"/>
                    </a:lnTo>
                    <a:lnTo>
                      <a:pt x="21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4"/>
              <p:cNvSpPr/>
              <p:nvPr/>
            </p:nvSpPr>
            <p:spPr>
              <a:xfrm>
                <a:off x="1163825" y="4205700"/>
                <a:ext cx="139325" cy="41400"/>
              </a:xfrm>
              <a:custGeom>
                <a:avLst/>
                <a:gdLst/>
                <a:ahLst/>
                <a:cxnLst/>
                <a:rect l="l" t="t" r="r" b="b"/>
                <a:pathLst>
                  <a:path w="5573" h="1656" extrusionOk="0">
                    <a:moveTo>
                      <a:pt x="5454" y="1"/>
                    </a:moveTo>
                    <a:lnTo>
                      <a:pt x="0" y="727"/>
                    </a:lnTo>
                    <a:lnTo>
                      <a:pt x="131" y="1656"/>
                    </a:lnTo>
                    <a:lnTo>
                      <a:pt x="5573" y="929"/>
                    </a:lnTo>
                    <a:lnTo>
                      <a:pt x="54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4"/>
              <p:cNvSpPr/>
              <p:nvPr/>
            </p:nvSpPr>
            <p:spPr>
              <a:xfrm>
                <a:off x="1184650" y="4163450"/>
                <a:ext cx="97675" cy="125925"/>
              </a:xfrm>
              <a:custGeom>
                <a:avLst/>
                <a:gdLst/>
                <a:ahLst/>
                <a:cxnLst/>
                <a:rect l="l" t="t" r="r" b="b"/>
                <a:pathLst>
                  <a:path w="3907" h="5037" extrusionOk="0">
                    <a:moveTo>
                      <a:pt x="763" y="0"/>
                    </a:moveTo>
                    <a:lnTo>
                      <a:pt x="1" y="536"/>
                    </a:lnTo>
                    <a:lnTo>
                      <a:pt x="3144" y="5036"/>
                    </a:lnTo>
                    <a:lnTo>
                      <a:pt x="3906" y="4501"/>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4"/>
              <p:cNvSpPr/>
              <p:nvPr/>
            </p:nvSpPr>
            <p:spPr>
              <a:xfrm>
                <a:off x="1090000" y="4375375"/>
                <a:ext cx="88725" cy="153300"/>
              </a:xfrm>
              <a:custGeom>
                <a:avLst/>
                <a:gdLst/>
                <a:ahLst/>
                <a:cxnLst/>
                <a:rect l="l" t="t" r="r" b="b"/>
                <a:pathLst>
                  <a:path w="3549" h="6132" extrusionOk="0">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4"/>
              <p:cNvSpPr/>
              <p:nvPr/>
            </p:nvSpPr>
            <p:spPr>
              <a:xfrm>
                <a:off x="1045050" y="4502475"/>
                <a:ext cx="75925" cy="133075"/>
              </a:xfrm>
              <a:custGeom>
                <a:avLst/>
                <a:gdLst/>
                <a:ahLst/>
                <a:cxnLst/>
                <a:rect l="l" t="t" r="r" b="b"/>
                <a:pathLst>
                  <a:path w="3037" h="5323" extrusionOk="0">
                    <a:moveTo>
                      <a:pt x="2168" y="0"/>
                    </a:moveTo>
                    <a:lnTo>
                      <a:pt x="1" y="4941"/>
                    </a:lnTo>
                    <a:lnTo>
                      <a:pt x="858" y="5322"/>
                    </a:lnTo>
                    <a:lnTo>
                      <a:pt x="3037" y="369"/>
                    </a:lnTo>
                    <a:lnTo>
                      <a:pt x="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4"/>
              <p:cNvSpPr/>
              <p:nvPr/>
            </p:nvSpPr>
            <p:spPr>
              <a:xfrm>
                <a:off x="1014100" y="4546225"/>
                <a:ext cx="139325" cy="41700"/>
              </a:xfrm>
              <a:custGeom>
                <a:avLst/>
                <a:gdLst/>
                <a:ahLst/>
                <a:cxnLst/>
                <a:rect l="l" t="t" r="r" b="b"/>
                <a:pathLst>
                  <a:path w="5573" h="1668" extrusionOk="0">
                    <a:moveTo>
                      <a:pt x="5454" y="0"/>
                    </a:moveTo>
                    <a:lnTo>
                      <a:pt x="1" y="727"/>
                    </a:lnTo>
                    <a:lnTo>
                      <a:pt x="132" y="1667"/>
                    </a:lnTo>
                    <a:lnTo>
                      <a:pt x="5573" y="929"/>
                    </a:lnTo>
                    <a:lnTo>
                      <a:pt x="54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4"/>
              <p:cNvSpPr/>
              <p:nvPr/>
            </p:nvSpPr>
            <p:spPr>
              <a:xfrm>
                <a:off x="1034950" y="4503950"/>
                <a:ext cx="97650" cy="126250"/>
              </a:xfrm>
              <a:custGeom>
                <a:avLst/>
                <a:gdLst/>
                <a:ahLst/>
                <a:cxnLst/>
                <a:rect l="l" t="t" r="r" b="b"/>
                <a:pathLst>
                  <a:path w="3906" h="5050" extrusionOk="0">
                    <a:moveTo>
                      <a:pt x="762" y="1"/>
                    </a:moveTo>
                    <a:lnTo>
                      <a:pt x="0" y="537"/>
                    </a:lnTo>
                    <a:lnTo>
                      <a:pt x="3143" y="5049"/>
                    </a:lnTo>
                    <a:lnTo>
                      <a:pt x="3905" y="4513"/>
                    </a:lnTo>
                    <a:lnTo>
                      <a:pt x="7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4"/>
              <p:cNvSpPr/>
              <p:nvPr/>
            </p:nvSpPr>
            <p:spPr>
              <a:xfrm>
                <a:off x="1073325" y="4280425"/>
                <a:ext cx="99150" cy="135150"/>
              </a:xfrm>
              <a:custGeom>
                <a:avLst/>
                <a:gdLst/>
                <a:ahLst/>
                <a:cxnLst/>
                <a:rect l="l" t="t" r="r" b="b"/>
                <a:pathLst>
                  <a:path w="3966" h="5406" extrusionOk="0">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4"/>
              <p:cNvSpPr/>
              <p:nvPr/>
            </p:nvSpPr>
            <p:spPr>
              <a:xfrm>
                <a:off x="997725" y="4183375"/>
                <a:ext cx="98850" cy="122975"/>
              </a:xfrm>
              <a:custGeom>
                <a:avLst/>
                <a:gdLst/>
                <a:ahLst/>
                <a:cxnLst/>
                <a:rect l="l" t="t" r="r" b="b"/>
                <a:pathLst>
                  <a:path w="3954" h="4919" extrusionOk="0">
                    <a:moveTo>
                      <a:pt x="763" y="1"/>
                    </a:moveTo>
                    <a:lnTo>
                      <a:pt x="1" y="560"/>
                    </a:lnTo>
                    <a:lnTo>
                      <a:pt x="3204" y="4918"/>
                    </a:lnTo>
                    <a:lnTo>
                      <a:pt x="3954" y="4358"/>
                    </a:lnTo>
                    <a:lnTo>
                      <a:pt x="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4"/>
              <p:cNvSpPr/>
              <p:nvPr/>
            </p:nvSpPr>
            <p:spPr>
              <a:xfrm>
                <a:off x="1011725" y="4178925"/>
                <a:ext cx="73850" cy="136050"/>
              </a:xfrm>
              <a:custGeom>
                <a:avLst/>
                <a:gdLst/>
                <a:ahLst/>
                <a:cxnLst/>
                <a:rect l="l" t="t" r="r" b="b"/>
                <a:pathLst>
                  <a:path w="2954" h="5442" extrusionOk="0">
                    <a:moveTo>
                      <a:pt x="2084" y="0"/>
                    </a:moveTo>
                    <a:lnTo>
                      <a:pt x="0" y="5084"/>
                    </a:lnTo>
                    <a:lnTo>
                      <a:pt x="870" y="5441"/>
                    </a:lnTo>
                    <a:lnTo>
                      <a:pt x="2953" y="357"/>
                    </a:lnTo>
                    <a:lnTo>
                      <a:pt x="20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4"/>
              <p:cNvSpPr/>
              <p:nvPr/>
            </p:nvSpPr>
            <p:spPr>
              <a:xfrm>
                <a:off x="978975" y="4229225"/>
                <a:ext cx="139025" cy="35150"/>
              </a:xfrm>
              <a:custGeom>
                <a:avLst/>
                <a:gdLst/>
                <a:ahLst/>
                <a:cxnLst/>
                <a:rect l="l" t="t" r="r" b="b"/>
                <a:pathLst>
                  <a:path w="5561" h="1406" extrusionOk="0">
                    <a:moveTo>
                      <a:pt x="5478" y="0"/>
                    </a:moveTo>
                    <a:lnTo>
                      <a:pt x="1" y="465"/>
                    </a:lnTo>
                    <a:lnTo>
                      <a:pt x="84" y="1405"/>
                    </a:lnTo>
                    <a:lnTo>
                      <a:pt x="5561" y="929"/>
                    </a:lnTo>
                    <a:lnTo>
                      <a:pt x="54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4"/>
              <p:cNvSpPr/>
              <p:nvPr/>
            </p:nvSpPr>
            <p:spPr>
              <a:xfrm>
                <a:off x="1144775" y="4378050"/>
                <a:ext cx="99150" cy="134850"/>
              </a:xfrm>
              <a:custGeom>
                <a:avLst/>
                <a:gdLst/>
                <a:ahLst/>
                <a:cxnLst/>
                <a:rect l="l" t="t" r="r" b="b"/>
                <a:pathLst>
                  <a:path w="3966" h="5394" extrusionOk="0">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4"/>
              <p:cNvSpPr/>
              <p:nvPr/>
            </p:nvSpPr>
            <p:spPr>
              <a:xfrm>
                <a:off x="1220675" y="4487300"/>
                <a:ext cx="98850" cy="122650"/>
              </a:xfrm>
              <a:custGeom>
                <a:avLst/>
                <a:gdLst/>
                <a:ahLst/>
                <a:cxnLst/>
                <a:rect l="l" t="t" r="r" b="b"/>
                <a:pathLst>
                  <a:path w="3954" h="4906" extrusionOk="0">
                    <a:moveTo>
                      <a:pt x="763" y="0"/>
                    </a:moveTo>
                    <a:lnTo>
                      <a:pt x="1" y="548"/>
                    </a:lnTo>
                    <a:lnTo>
                      <a:pt x="3191" y="4905"/>
                    </a:lnTo>
                    <a:lnTo>
                      <a:pt x="3953" y="4358"/>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4"/>
              <p:cNvSpPr/>
              <p:nvPr/>
            </p:nvSpPr>
            <p:spPr>
              <a:xfrm>
                <a:off x="1231700" y="4478950"/>
                <a:ext cx="74125" cy="136050"/>
              </a:xfrm>
              <a:custGeom>
                <a:avLst/>
                <a:gdLst/>
                <a:ahLst/>
                <a:cxnLst/>
                <a:rect l="l" t="t" r="r" b="b"/>
                <a:pathLst>
                  <a:path w="2965" h="5442" extrusionOk="0">
                    <a:moveTo>
                      <a:pt x="2096" y="1"/>
                    </a:moveTo>
                    <a:lnTo>
                      <a:pt x="0" y="5085"/>
                    </a:lnTo>
                    <a:lnTo>
                      <a:pt x="869" y="5442"/>
                    </a:lnTo>
                    <a:lnTo>
                      <a:pt x="2965" y="358"/>
                    </a:lnTo>
                    <a:lnTo>
                      <a:pt x="20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4"/>
              <p:cNvSpPr/>
              <p:nvPr/>
            </p:nvSpPr>
            <p:spPr>
              <a:xfrm>
                <a:off x="1199250" y="4529250"/>
                <a:ext cx="139025" cy="35150"/>
              </a:xfrm>
              <a:custGeom>
                <a:avLst/>
                <a:gdLst/>
                <a:ahLst/>
                <a:cxnLst/>
                <a:rect l="l" t="t" r="r" b="b"/>
                <a:pathLst>
                  <a:path w="5561" h="1406" extrusionOk="0">
                    <a:moveTo>
                      <a:pt x="5477" y="1"/>
                    </a:moveTo>
                    <a:lnTo>
                      <a:pt x="0" y="465"/>
                    </a:lnTo>
                    <a:lnTo>
                      <a:pt x="84" y="1406"/>
                    </a:lnTo>
                    <a:lnTo>
                      <a:pt x="5561" y="930"/>
                    </a:lnTo>
                    <a:lnTo>
                      <a:pt x="54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4"/>
              <p:cNvSpPr/>
              <p:nvPr/>
            </p:nvSpPr>
            <p:spPr>
              <a:xfrm>
                <a:off x="1135550" y="4341725"/>
                <a:ext cx="166700" cy="96775"/>
              </a:xfrm>
              <a:custGeom>
                <a:avLst/>
                <a:gdLst/>
                <a:ahLst/>
                <a:cxnLst/>
                <a:rect l="l" t="t" r="r" b="b"/>
                <a:pathLst>
                  <a:path w="6668" h="3871" extrusionOk="0">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4"/>
              <p:cNvSpPr/>
              <p:nvPr/>
            </p:nvSpPr>
            <p:spPr>
              <a:xfrm>
                <a:off x="1277525" y="4356925"/>
                <a:ext cx="136950" cy="38125"/>
              </a:xfrm>
              <a:custGeom>
                <a:avLst/>
                <a:gdLst/>
                <a:ahLst/>
                <a:cxnLst/>
                <a:rect l="l" t="t" r="r" b="b"/>
                <a:pathLst>
                  <a:path w="5478" h="1525" extrusionOk="0">
                    <a:moveTo>
                      <a:pt x="5370" y="0"/>
                    </a:moveTo>
                    <a:lnTo>
                      <a:pt x="1" y="595"/>
                    </a:lnTo>
                    <a:lnTo>
                      <a:pt x="108" y="1524"/>
                    </a:lnTo>
                    <a:lnTo>
                      <a:pt x="5478" y="941"/>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4"/>
              <p:cNvSpPr/>
              <p:nvPr/>
            </p:nvSpPr>
            <p:spPr>
              <a:xfrm>
                <a:off x="1292400" y="4314950"/>
                <a:ext cx="102425" cy="123250"/>
              </a:xfrm>
              <a:custGeom>
                <a:avLst/>
                <a:gdLst/>
                <a:ahLst/>
                <a:cxnLst/>
                <a:rect l="l" t="t" r="r" b="b"/>
                <a:pathLst>
                  <a:path w="4097" h="4930" extrusionOk="0">
                    <a:moveTo>
                      <a:pt x="739" y="0"/>
                    </a:moveTo>
                    <a:lnTo>
                      <a:pt x="1" y="572"/>
                    </a:lnTo>
                    <a:lnTo>
                      <a:pt x="3347" y="4930"/>
                    </a:lnTo>
                    <a:lnTo>
                      <a:pt x="4097" y="4346"/>
                    </a:lnTo>
                    <a:lnTo>
                      <a:pt x="7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4"/>
              <p:cNvSpPr/>
              <p:nvPr/>
            </p:nvSpPr>
            <p:spPr>
              <a:xfrm>
                <a:off x="1303725" y="4309000"/>
                <a:ext cx="79800" cy="134550"/>
              </a:xfrm>
              <a:custGeom>
                <a:avLst/>
                <a:gdLst/>
                <a:ahLst/>
                <a:cxnLst/>
                <a:rect l="l" t="t" r="r" b="b"/>
                <a:pathLst>
                  <a:path w="3192" h="5382" extrusionOk="0">
                    <a:moveTo>
                      <a:pt x="2334" y="0"/>
                    </a:moveTo>
                    <a:lnTo>
                      <a:pt x="0" y="4977"/>
                    </a:lnTo>
                    <a:lnTo>
                      <a:pt x="858" y="5382"/>
                    </a:lnTo>
                    <a:lnTo>
                      <a:pt x="3191" y="405"/>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4"/>
              <p:cNvSpPr/>
              <p:nvPr/>
            </p:nvSpPr>
            <p:spPr>
              <a:xfrm>
                <a:off x="1015300" y="4355125"/>
                <a:ext cx="166700" cy="96475"/>
              </a:xfrm>
              <a:custGeom>
                <a:avLst/>
                <a:gdLst/>
                <a:ahLst/>
                <a:cxnLst/>
                <a:rect l="l" t="t" r="r" b="b"/>
                <a:pathLst>
                  <a:path w="6668" h="3859" extrusionOk="0">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4"/>
              <p:cNvSpPr/>
              <p:nvPr/>
            </p:nvSpPr>
            <p:spPr>
              <a:xfrm>
                <a:off x="903075" y="4398300"/>
                <a:ext cx="136950" cy="38125"/>
              </a:xfrm>
              <a:custGeom>
                <a:avLst/>
                <a:gdLst/>
                <a:ahLst/>
                <a:cxnLst/>
                <a:rect l="l" t="t" r="r" b="b"/>
                <a:pathLst>
                  <a:path w="5478" h="1525" extrusionOk="0">
                    <a:moveTo>
                      <a:pt x="5370" y="0"/>
                    </a:moveTo>
                    <a:lnTo>
                      <a:pt x="1" y="583"/>
                    </a:lnTo>
                    <a:lnTo>
                      <a:pt x="108" y="1524"/>
                    </a:lnTo>
                    <a:lnTo>
                      <a:pt x="5477" y="929"/>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4"/>
              <p:cNvSpPr/>
              <p:nvPr/>
            </p:nvSpPr>
            <p:spPr>
              <a:xfrm>
                <a:off x="922425" y="4355425"/>
                <a:ext cx="102425" cy="123250"/>
              </a:xfrm>
              <a:custGeom>
                <a:avLst/>
                <a:gdLst/>
                <a:ahLst/>
                <a:cxnLst/>
                <a:rect l="l" t="t" r="r" b="b"/>
                <a:pathLst>
                  <a:path w="4097" h="4930" extrusionOk="0">
                    <a:moveTo>
                      <a:pt x="739" y="1"/>
                    </a:moveTo>
                    <a:lnTo>
                      <a:pt x="0" y="584"/>
                    </a:lnTo>
                    <a:lnTo>
                      <a:pt x="3358" y="4930"/>
                    </a:lnTo>
                    <a:lnTo>
                      <a:pt x="4096" y="4358"/>
                    </a:lnTo>
                    <a:lnTo>
                      <a:pt x="7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4"/>
              <p:cNvSpPr/>
              <p:nvPr/>
            </p:nvSpPr>
            <p:spPr>
              <a:xfrm>
                <a:off x="934025" y="4349775"/>
                <a:ext cx="79500" cy="134275"/>
              </a:xfrm>
              <a:custGeom>
                <a:avLst/>
                <a:gdLst/>
                <a:ahLst/>
                <a:cxnLst/>
                <a:rect l="l" t="t" r="r" b="b"/>
                <a:pathLst>
                  <a:path w="3180" h="5371" extrusionOk="0">
                    <a:moveTo>
                      <a:pt x="2334" y="0"/>
                    </a:moveTo>
                    <a:lnTo>
                      <a:pt x="1" y="4977"/>
                    </a:lnTo>
                    <a:lnTo>
                      <a:pt x="846" y="5370"/>
                    </a:lnTo>
                    <a:lnTo>
                      <a:pt x="3180" y="393"/>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2" name="Google Shape;2432;p24"/>
          <p:cNvGrpSpPr/>
          <p:nvPr/>
        </p:nvGrpSpPr>
        <p:grpSpPr>
          <a:xfrm>
            <a:off x="8003700" y="3578113"/>
            <a:ext cx="1541275" cy="1423450"/>
            <a:chOff x="-189925" y="3113125"/>
            <a:chExt cx="1541275" cy="1423450"/>
          </a:xfrm>
        </p:grpSpPr>
        <p:sp>
          <p:nvSpPr>
            <p:cNvPr id="2433" name="Google Shape;2433;p24"/>
            <p:cNvSpPr/>
            <p:nvPr/>
          </p:nvSpPr>
          <p:spPr>
            <a:xfrm>
              <a:off x="41050" y="3616200"/>
              <a:ext cx="812625" cy="920375"/>
            </a:xfrm>
            <a:custGeom>
              <a:avLst/>
              <a:gdLst/>
              <a:ahLst/>
              <a:cxnLst/>
              <a:rect l="l" t="t" r="r" b="b"/>
              <a:pathLst>
                <a:path w="32505" h="36815" extrusionOk="0">
                  <a:moveTo>
                    <a:pt x="16943" y="1"/>
                  </a:moveTo>
                  <a:lnTo>
                    <a:pt x="9549" y="15550"/>
                  </a:lnTo>
                  <a:lnTo>
                    <a:pt x="21479" y="12788"/>
                  </a:lnTo>
                  <a:lnTo>
                    <a:pt x="0" y="36815"/>
                  </a:lnTo>
                  <a:lnTo>
                    <a:pt x="32504" y="8930"/>
                  </a:lnTo>
                  <a:lnTo>
                    <a:pt x="21479" y="9704"/>
                  </a:lnTo>
                  <a:lnTo>
                    <a:pt x="297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4"/>
            <p:cNvSpPr/>
            <p:nvPr/>
          </p:nvSpPr>
          <p:spPr>
            <a:xfrm>
              <a:off x="-189925" y="3113125"/>
              <a:ext cx="1541275" cy="653125"/>
            </a:xfrm>
            <a:custGeom>
              <a:avLst/>
              <a:gdLst/>
              <a:ahLst/>
              <a:cxnLst/>
              <a:rect l="l" t="t" r="r" b="b"/>
              <a:pathLst>
                <a:path w="61651" h="26125" extrusionOk="0">
                  <a:moveTo>
                    <a:pt x="22543" y="1"/>
                  </a:moveTo>
                  <a:cubicBezTo>
                    <a:pt x="21461" y="1"/>
                    <a:pt x="20313" y="129"/>
                    <a:pt x="19098" y="419"/>
                  </a:cubicBezTo>
                  <a:cubicBezTo>
                    <a:pt x="8787" y="2883"/>
                    <a:pt x="8477" y="13658"/>
                    <a:pt x="8477" y="13658"/>
                  </a:cubicBezTo>
                  <a:cubicBezTo>
                    <a:pt x="8477" y="13658"/>
                    <a:pt x="2774" y="13825"/>
                    <a:pt x="1393" y="18433"/>
                  </a:cubicBezTo>
                  <a:cubicBezTo>
                    <a:pt x="0" y="23052"/>
                    <a:pt x="4001" y="26124"/>
                    <a:pt x="4001" y="26124"/>
                  </a:cubicBezTo>
                  <a:lnTo>
                    <a:pt x="58377" y="26124"/>
                  </a:lnTo>
                  <a:cubicBezTo>
                    <a:pt x="58377" y="26124"/>
                    <a:pt x="61651" y="22624"/>
                    <a:pt x="59758" y="18433"/>
                  </a:cubicBezTo>
                  <a:cubicBezTo>
                    <a:pt x="57563" y="13533"/>
                    <a:pt x="53805" y="13029"/>
                    <a:pt x="52353" y="13029"/>
                  </a:cubicBezTo>
                  <a:cubicBezTo>
                    <a:pt x="51978" y="13029"/>
                    <a:pt x="51757" y="13063"/>
                    <a:pt x="51757" y="13063"/>
                  </a:cubicBezTo>
                  <a:cubicBezTo>
                    <a:pt x="51757" y="13063"/>
                    <a:pt x="52840" y="6574"/>
                    <a:pt x="46827" y="3800"/>
                  </a:cubicBezTo>
                  <a:cubicBezTo>
                    <a:pt x="45723" y="3291"/>
                    <a:pt x="44625" y="3083"/>
                    <a:pt x="43568" y="3083"/>
                  </a:cubicBezTo>
                  <a:cubicBezTo>
                    <a:pt x="38865" y="3083"/>
                    <a:pt x="34969" y="7193"/>
                    <a:pt x="34969" y="7193"/>
                  </a:cubicBezTo>
                  <a:cubicBezTo>
                    <a:pt x="34969" y="7193"/>
                    <a:pt x="30650" y="1"/>
                    <a:pt x="22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4"/>
            <p:cNvSpPr/>
            <p:nvPr/>
          </p:nvSpPr>
          <p:spPr>
            <a:xfrm>
              <a:off x="-78300" y="3242300"/>
              <a:ext cx="1321000" cy="523950"/>
            </a:xfrm>
            <a:custGeom>
              <a:avLst/>
              <a:gdLst/>
              <a:ahLst/>
              <a:cxnLst/>
              <a:rect l="l" t="t" r="r" b="b"/>
              <a:pathLst>
                <a:path w="52840" h="20958" extrusionOk="0">
                  <a:moveTo>
                    <a:pt x="18676" y="0"/>
                  </a:moveTo>
                  <a:cubicBezTo>
                    <a:pt x="17605" y="0"/>
                    <a:pt x="16462" y="144"/>
                    <a:pt x="15252" y="479"/>
                  </a:cubicBezTo>
                  <a:cubicBezTo>
                    <a:pt x="6322" y="2943"/>
                    <a:pt x="6477" y="12492"/>
                    <a:pt x="6477" y="12492"/>
                  </a:cubicBezTo>
                  <a:cubicBezTo>
                    <a:pt x="0" y="14802"/>
                    <a:pt x="3703" y="20957"/>
                    <a:pt x="3703" y="20957"/>
                  </a:cubicBezTo>
                  <a:lnTo>
                    <a:pt x="50685" y="20957"/>
                  </a:lnTo>
                  <a:cubicBezTo>
                    <a:pt x="50685" y="20957"/>
                    <a:pt x="52840" y="17421"/>
                    <a:pt x="50685" y="13873"/>
                  </a:cubicBezTo>
                  <a:cubicBezTo>
                    <a:pt x="48703" y="10610"/>
                    <a:pt x="45160" y="10479"/>
                    <a:pt x="44604" y="10479"/>
                  </a:cubicBezTo>
                  <a:cubicBezTo>
                    <a:pt x="44555" y="10479"/>
                    <a:pt x="44529" y="10480"/>
                    <a:pt x="44529" y="10480"/>
                  </a:cubicBezTo>
                  <a:cubicBezTo>
                    <a:pt x="44529" y="10480"/>
                    <a:pt x="45172" y="5777"/>
                    <a:pt x="40362" y="3562"/>
                  </a:cubicBezTo>
                  <a:cubicBezTo>
                    <a:pt x="39073" y="2968"/>
                    <a:pt x="37834" y="2734"/>
                    <a:pt x="36683" y="2734"/>
                  </a:cubicBezTo>
                  <a:cubicBezTo>
                    <a:pt x="32463" y="2734"/>
                    <a:pt x="29420" y="5872"/>
                    <a:pt x="29420" y="5872"/>
                  </a:cubicBezTo>
                  <a:cubicBezTo>
                    <a:pt x="29420" y="5872"/>
                    <a:pt x="25506" y="0"/>
                    <a:pt x="18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6" name="Google Shape;2436;p24"/>
          <p:cNvGrpSpPr/>
          <p:nvPr/>
        </p:nvGrpSpPr>
        <p:grpSpPr>
          <a:xfrm>
            <a:off x="-679796" y="3610142"/>
            <a:ext cx="1778004" cy="1151634"/>
            <a:chOff x="739075" y="2367100"/>
            <a:chExt cx="1367275" cy="885600"/>
          </a:xfrm>
        </p:grpSpPr>
        <p:sp>
          <p:nvSpPr>
            <p:cNvPr id="2437" name="Google Shape;2437;p24"/>
            <p:cNvSpPr/>
            <p:nvPr/>
          </p:nvSpPr>
          <p:spPr>
            <a:xfrm>
              <a:off x="955475" y="2647675"/>
              <a:ext cx="1150875" cy="272625"/>
            </a:xfrm>
            <a:custGeom>
              <a:avLst/>
              <a:gdLst/>
              <a:ahLst/>
              <a:cxnLst/>
              <a:rect l="l" t="t" r="r" b="b"/>
              <a:pathLst>
                <a:path w="46035" h="10905" extrusionOk="0">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4"/>
            <p:cNvSpPr/>
            <p:nvPr/>
          </p:nvSpPr>
          <p:spPr>
            <a:xfrm>
              <a:off x="802775" y="2367100"/>
              <a:ext cx="1110900" cy="481325"/>
            </a:xfrm>
            <a:custGeom>
              <a:avLst/>
              <a:gdLst/>
              <a:ahLst/>
              <a:cxnLst/>
              <a:rect l="l" t="t" r="r" b="b"/>
              <a:pathLst>
                <a:path w="44436" h="19253" extrusionOk="0">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4"/>
            <p:cNvSpPr/>
            <p:nvPr/>
          </p:nvSpPr>
          <p:spPr>
            <a:xfrm>
              <a:off x="739075" y="2939625"/>
              <a:ext cx="961350" cy="218775"/>
            </a:xfrm>
            <a:custGeom>
              <a:avLst/>
              <a:gdLst/>
              <a:ahLst/>
              <a:cxnLst/>
              <a:rect l="l" t="t" r="r" b="b"/>
              <a:pathLst>
                <a:path w="38454" h="8751" extrusionOk="0">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4"/>
            <p:cNvSpPr/>
            <p:nvPr/>
          </p:nvSpPr>
          <p:spPr>
            <a:xfrm>
              <a:off x="1369000" y="2406075"/>
              <a:ext cx="47550" cy="40725"/>
            </a:xfrm>
            <a:custGeom>
              <a:avLst/>
              <a:gdLst/>
              <a:ahLst/>
              <a:cxnLst/>
              <a:rect l="l" t="t" r="r" b="b"/>
              <a:pathLst>
                <a:path w="1902" h="1629" extrusionOk="0">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4"/>
            <p:cNvSpPr/>
            <p:nvPr/>
          </p:nvSpPr>
          <p:spPr>
            <a:xfrm>
              <a:off x="1813600" y="2693625"/>
              <a:ext cx="47650" cy="40800"/>
            </a:xfrm>
            <a:custGeom>
              <a:avLst/>
              <a:gdLst/>
              <a:ahLst/>
              <a:cxnLst/>
              <a:rect l="l" t="t" r="r" b="b"/>
              <a:pathLst>
                <a:path w="1906" h="1632" extrusionOk="0">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4"/>
            <p:cNvSpPr/>
            <p:nvPr/>
          </p:nvSpPr>
          <p:spPr>
            <a:xfrm>
              <a:off x="1793075" y="3073425"/>
              <a:ext cx="47650" cy="40800"/>
            </a:xfrm>
            <a:custGeom>
              <a:avLst/>
              <a:gdLst/>
              <a:ahLst/>
              <a:cxnLst/>
              <a:rect l="l" t="t" r="r" b="b"/>
              <a:pathLst>
                <a:path w="1906" h="1632" extrusionOk="0">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4"/>
            <p:cNvSpPr/>
            <p:nvPr/>
          </p:nvSpPr>
          <p:spPr>
            <a:xfrm>
              <a:off x="924200" y="2526625"/>
              <a:ext cx="47650" cy="40875"/>
            </a:xfrm>
            <a:custGeom>
              <a:avLst/>
              <a:gdLst/>
              <a:ahLst/>
              <a:cxnLst/>
              <a:rect l="l" t="t" r="r" b="b"/>
              <a:pathLst>
                <a:path w="1906" h="1635" extrusionOk="0">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4"/>
            <p:cNvSpPr/>
            <p:nvPr/>
          </p:nvSpPr>
          <p:spPr>
            <a:xfrm>
              <a:off x="1216200" y="3211825"/>
              <a:ext cx="47650" cy="40875"/>
            </a:xfrm>
            <a:custGeom>
              <a:avLst/>
              <a:gdLst/>
              <a:ahLst/>
              <a:cxnLst/>
              <a:rect l="l" t="t" r="r" b="b"/>
              <a:pathLst>
                <a:path w="1906" h="1635" extrusionOk="0">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3300"/>
              <a:buFont typeface="Fahkwang"/>
              <a:buNone/>
              <a:defRPr sz="3300" b="1">
                <a:solidFill>
                  <a:schemeClr val="accent2"/>
                </a:solidFill>
                <a:latin typeface="Fahkwang"/>
                <a:ea typeface="Fahkwang"/>
                <a:cs typeface="Fahkwang"/>
                <a:sym typeface="Fahkwang"/>
              </a:defRPr>
            </a:lvl1pPr>
            <a:lvl2pPr lvl="1" rtl="0">
              <a:spcBef>
                <a:spcPts val="0"/>
              </a:spcBef>
              <a:spcAft>
                <a:spcPts val="0"/>
              </a:spcAft>
              <a:buClr>
                <a:schemeClr val="accent2"/>
              </a:buClr>
              <a:buSzPts val="3300"/>
              <a:buFont typeface="Fahkwang"/>
              <a:buNone/>
              <a:defRPr sz="3300" b="1">
                <a:solidFill>
                  <a:schemeClr val="accent2"/>
                </a:solidFill>
                <a:latin typeface="Fahkwang"/>
                <a:ea typeface="Fahkwang"/>
                <a:cs typeface="Fahkwang"/>
                <a:sym typeface="Fahkwang"/>
              </a:defRPr>
            </a:lvl2pPr>
            <a:lvl3pPr lvl="2" rtl="0">
              <a:spcBef>
                <a:spcPts val="0"/>
              </a:spcBef>
              <a:spcAft>
                <a:spcPts val="0"/>
              </a:spcAft>
              <a:buClr>
                <a:schemeClr val="accent2"/>
              </a:buClr>
              <a:buSzPts val="3300"/>
              <a:buFont typeface="Fahkwang"/>
              <a:buNone/>
              <a:defRPr sz="3300" b="1">
                <a:solidFill>
                  <a:schemeClr val="accent2"/>
                </a:solidFill>
                <a:latin typeface="Fahkwang"/>
                <a:ea typeface="Fahkwang"/>
                <a:cs typeface="Fahkwang"/>
                <a:sym typeface="Fahkwang"/>
              </a:defRPr>
            </a:lvl3pPr>
            <a:lvl4pPr lvl="3" rtl="0">
              <a:spcBef>
                <a:spcPts val="0"/>
              </a:spcBef>
              <a:spcAft>
                <a:spcPts val="0"/>
              </a:spcAft>
              <a:buClr>
                <a:schemeClr val="accent2"/>
              </a:buClr>
              <a:buSzPts val="3300"/>
              <a:buFont typeface="Fahkwang"/>
              <a:buNone/>
              <a:defRPr sz="3300" b="1">
                <a:solidFill>
                  <a:schemeClr val="accent2"/>
                </a:solidFill>
                <a:latin typeface="Fahkwang"/>
                <a:ea typeface="Fahkwang"/>
                <a:cs typeface="Fahkwang"/>
                <a:sym typeface="Fahkwang"/>
              </a:defRPr>
            </a:lvl4pPr>
            <a:lvl5pPr lvl="4" rtl="0">
              <a:spcBef>
                <a:spcPts val="0"/>
              </a:spcBef>
              <a:spcAft>
                <a:spcPts val="0"/>
              </a:spcAft>
              <a:buClr>
                <a:schemeClr val="accent2"/>
              </a:buClr>
              <a:buSzPts val="3300"/>
              <a:buFont typeface="Fahkwang"/>
              <a:buNone/>
              <a:defRPr sz="3300" b="1">
                <a:solidFill>
                  <a:schemeClr val="accent2"/>
                </a:solidFill>
                <a:latin typeface="Fahkwang"/>
                <a:ea typeface="Fahkwang"/>
                <a:cs typeface="Fahkwang"/>
                <a:sym typeface="Fahkwang"/>
              </a:defRPr>
            </a:lvl5pPr>
            <a:lvl6pPr lvl="5" rtl="0">
              <a:spcBef>
                <a:spcPts val="0"/>
              </a:spcBef>
              <a:spcAft>
                <a:spcPts val="0"/>
              </a:spcAft>
              <a:buClr>
                <a:schemeClr val="accent2"/>
              </a:buClr>
              <a:buSzPts val="3300"/>
              <a:buFont typeface="Fahkwang"/>
              <a:buNone/>
              <a:defRPr sz="3300" b="1">
                <a:solidFill>
                  <a:schemeClr val="accent2"/>
                </a:solidFill>
                <a:latin typeface="Fahkwang"/>
                <a:ea typeface="Fahkwang"/>
                <a:cs typeface="Fahkwang"/>
                <a:sym typeface="Fahkwang"/>
              </a:defRPr>
            </a:lvl6pPr>
            <a:lvl7pPr lvl="6" rtl="0">
              <a:spcBef>
                <a:spcPts val="0"/>
              </a:spcBef>
              <a:spcAft>
                <a:spcPts val="0"/>
              </a:spcAft>
              <a:buClr>
                <a:schemeClr val="accent2"/>
              </a:buClr>
              <a:buSzPts val="3300"/>
              <a:buFont typeface="Fahkwang"/>
              <a:buNone/>
              <a:defRPr sz="3300" b="1">
                <a:solidFill>
                  <a:schemeClr val="accent2"/>
                </a:solidFill>
                <a:latin typeface="Fahkwang"/>
                <a:ea typeface="Fahkwang"/>
                <a:cs typeface="Fahkwang"/>
                <a:sym typeface="Fahkwang"/>
              </a:defRPr>
            </a:lvl7pPr>
            <a:lvl8pPr lvl="7" rtl="0">
              <a:spcBef>
                <a:spcPts val="0"/>
              </a:spcBef>
              <a:spcAft>
                <a:spcPts val="0"/>
              </a:spcAft>
              <a:buClr>
                <a:schemeClr val="accent2"/>
              </a:buClr>
              <a:buSzPts val="3300"/>
              <a:buFont typeface="Fahkwang"/>
              <a:buNone/>
              <a:defRPr sz="3300" b="1">
                <a:solidFill>
                  <a:schemeClr val="accent2"/>
                </a:solidFill>
                <a:latin typeface="Fahkwang"/>
                <a:ea typeface="Fahkwang"/>
                <a:cs typeface="Fahkwang"/>
                <a:sym typeface="Fahkwang"/>
              </a:defRPr>
            </a:lvl8pPr>
            <a:lvl9pPr lvl="8" rtl="0">
              <a:spcBef>
                <a:spcPts val="0"/>
              </a:spcBef>
              <a:spcAft>
                <a:spcPts val="0"/>
              </a:spcAft>
              <a:buClr>
                <a:schemeClr val="accent2"/>
              </a:buClr>
              <a:buSzPts val="3300"/>
              <a:buFont typeface="Fahkwang"/>
              <a:buNone/>
              <a:defRPr sz="3300" b="1">
                <a:solidFill>
                  <a:schemeClr val="accent2"/>
                </a:solidFill>
                <a:latin typeface="Fahkwang"/>
                <a:ea typeface="Fahkwang"/>
                <a:cs typeface="Fahkwang"/>
                <a:sym typeface="Fahkwang"/>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3" r:id="rId7"/>
    <p:sldLayoutId id="2147483669" r:id="rId8"/>
    <p:sldLayoutId id="2147483670" r:id="rId9"/>
    <p:sldLayoutId id="2147483672" r:id="rId10"/>
    <p:sldLayoutId id="2147483673" r:id="rId11"/>
    <p:sldLayoutId id="2147483674" r:id="rId12"/>
    <p:sldLayoutId id="2147483677" r:id="rId13"/>
    <p:sldLayoutId id="2147483678"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07/S10584-009-9668-1"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éo sans titre ‐ Réalisée avec Clipchamp">
            <a:hlinkClick r:id="" action="ppaction://media"/>
            <a:extLst>
              <a:ext uri="{FF2B5EF4-FFF2-40B4-BE49-F238E27FC236}">
                <a16:creationId xmlns:a16="http://schemas.microsoft.com/office/drawing/2014/main" id="{F3FD38F2-6D0B-3706-6530-56DEA398142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5" name="Google Shape;3383;p36">
            <a:extLst>
              <a:ext uri="{FF2B5EF4-FFF2-40B4-BE49-F238E27FC236}">
                <a16:creationId xmlns:a16="http://schemas.microsoft.com/office/drawing/2014/main" id="{4B49FC8F-A30C-FC6A-29B0-CDCD09654E27}"/>
              </a:ext>
            </a:extLst>
          </p:cNvPr>
          <p:cNvSpPr txBox="1">
            <a:spLocks/>
          </p:cNvSpPr>
          <p:nvPr/>
        </p:nvSpPr>
        <p:spPr>
          <a:xfrm>
            <a:off x="428911" y="-4134817"/>
            <a:ext cx="7773000" cy="16161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pPr algn="ctr"/>
            <a:r>
              <a:rPr lang="fr-FR" sz="4000" dirty="0">
                <a:latin typeface="Roboto" panose="02000000000000000000" pitchFamily="2" charset="0"/>
                <a:ea typeface="Roboto" panose="02000000000000000000" pitchFamily="2" charset="0"/>
                <a:cs typeface="Roboto" panose="02000000000000000000" pitchFamily="2" charset="0"/>
              </a:rPr>
              <a:t>Sujet de recherche</a:t>
            </a:r>
            <a:br>
              <a:rPr lang="fr-FR" sz="4000" dirty="0">
                <a:latin typeface="Roboto" panose="02000000000000000000" pitchFamily="2" charset="0"/>
                <a:ea typeface="Roboto" panose="02000000000000000000" pitchFamily="2" charset="0"/>
                <a:cs typeface="Roboto" panose="02000000000000000000" pitchFamily="2" charset="0"/>
              </a:rPr>
            </a:br>
            <a:r>
              <a:rPr lang="fr-FR" sz="2800" dirty="0">
                <a:solidFill>
                  <a:schemeClr val="accent1"/>
                </a:solidFill>
                <a:latin typeface="Roboto" panose="02000000000000000000" pitchFamily="2" charset="0"/>
                <a:ea typeface="Roboto" panose="02000000000000000000" pitchFamily="2" charset="0"/>
                <a:cs typeface="Roboto" panose="02000000000000000000" pitchFamily="2" charset="0"/>
              </a:rPr>
              <a:t>Relevés des stations météorologiques françaises</a:t>
            </a:r>
          </a:p>
        </p:txBody>
      </p:sp>
      <p:sp>
        <p:nvSpPr>
          <p:cNvPr id="7" name="Google Shape;3385;p36">
            <a:extLst>
              <a:ext uri="{FF2B5EF4-FFF2-40B4-BE49-F238E27FC236}">
                <a16:creationId xmlns:a16="http://schemas.microsoft.com/office/drawing/2014/main" id="{5BFA3962-BA71-AEC1-0F92-2B81EAE45C3A}"/>
              </a:ext>
            </a:extLst>
          </p:cNvPr>
          <p:cNvSpPr txBox="1">
            <a:spLocks/>
          </p:cNvSpPr>
          <p:nvPr/>
        </p:nvSpPr>
        <p:spPr>
          <a:xfrm>
            <a:off x="7259822" y="7109708"/>
            <a:ext cx="1884178" cy="698859"/>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1pPr>
            <a:lvl2pPr marL="914400" marR="0" lvl="1"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2pPr>
            <a:lvl3pPr marL="1371600" marR="0" lvl="2"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3pPr>
            <a:lvl4pPr marL="1828800" marR="0" lvl="3"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4pPr>
            <a:lvl5pPr marL="2286000" marR="0" lvl="4"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5pPr>
            <a:lvl6pPr marL="2743200" marR="0" lvl="5"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6pPr>
            <a:lvl7pPr marL="3200400" marR="0" lvl="6"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7pPr>
            <a:lvl8pPr marL="3657600" marR="0" lvl="7"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8pPr>
            <a:lvl9pPr marL="4114800" marR="0" lvl="8"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9pPr>
          </a:lstStyle>
          <a:p>
            <a:r>
              <a:rPr lang="fr-FR" sz="900" dirty="0">
                <a:solidFill>
                  <a:schemeClr val="bg1"/>
                </a:solidFill>
              </a:rPr>
              <a:t>SRIWELAVAN Theeban</a:t>
            </a:r>
          </a:p>
          <a:p>
            <a:r>
              <a:rPr lang="fr-FR" sz="900" dirty="0">
                <a:solidFill>
                  <a:schemeClr val="bg1"/>
                </a:solidFill>
              </a:rPr>
              <a:t>BONSERGENT Lucas</a:t>
            </a:r>
          </a:p>
          <a:p>
            <a:r>
              <a:rPr lang="fr-FR" sz="900" dirty="0">
                <a:solidFill>
                  <a:schemeClr val="bg1"/>
                </a:solidFill>
              </a:rPr>
              <a:t>OYENAN Kevin</a:t>
            </a:r>
            <a:endParaRPr lang="en-US" sz="900" dirty="0">
              <a:solidFill>
                <a:schemeClr val="bg1"/>
              </a:solidFill>
            </a:endParaRPr>
          </a:p>
        </p:txBody>
      </p:sp>
      <p:grpSp>
        <p:nvGrpSpPr>
          <p:cNvPr id="22" name="Google Shape;3400;p36">
            <a:extLst>
              <a:ext uri="{FF2B5EF4-FFF2-40B4-BE49-F238E27FC236}">
                <a16:creationId xmlns:a16="http://schemas.microsoft.com/office/drawing/2014/main" id="{DDC7F12A-5C41-6571-F871-5B2C4FEEDAEC}"/>
              </a:ext>
            </a:extLst>
          </p:cNvPr>
          <p:cNvGrpSpPr/>
          <p:nvPr/>
        </p:nvGrpSpPr>
        <p:grpSpPr>
          <a:xfrm>
            <a:off x="-2673433" y="-2474972"/>
            <a:ext cx="834345" cy="931265"/>
            <a:chOff x="3840250" y="590138"/>
            <a:chExt cx="1090350" cy="1302875"/>
          </a:xfrm>
        </p:grpSpPr>
        <p:sp>
          <p:nvSpPr>
            <p:cNvPr id="23" name="Google Shape;3401;p36">
              <a:extLst>
                <a:ext uri="{FF2B5EF4-FFF2-40B4-BE49-F238E27FC236}">
                  <a16:creationId xmlns:a16="http://schemas.microsoft.com/office/drawing/2014/main" id="{43A81BD9-9147-81AC-31F9-C41131081EF3}"/>
                </a:ext>
              </a:extLst>
            </p:cNvPr>
            <p:cNvSpPr/>
            <p:nvPr/>
          </p:nvSpPr>
          <p:spPr>
            <a:xfrm>
              <a:off x="3868225" y="590138"/>
              <a:ext cx="523900" cy="373575"/>
            </a:xfrm>
            <a:custGeom>
              <a:avLst/>
              <a:gdLst/>
              <a:ahLst/>
              <a:cxnLst/>
              <a:rect l="l" t="t" r="r" b="b"/>
              <a:pathLst>
                <a:path w="20956" h="14943" extrusionOk="0">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02;p36">
              <a:extLst>
                <a:ext uri="{FF2B5EF4-FFF2-40B4-BE49-F238E27FC236}">
                  <a16:creationId xmlns:a16="http://schemas.microsoft.com/office/drawing/2014/main" id="{06204A43-3FCF-A970-671E-22768DA31C15}"/>
                </a:ext>
              </a:extLst>
            </p:cNvPr>
            <p:cNvSpPr/>
            <p:nvPr/>
          </p:nvSpPr>
          <p:spPr>
            <a:xfrm>
              <a:off x="3963475" y="669913"/>
              <a:ext cx="333100" cy="237550"/>
            </a:xfrm>
            <a:custGeom>
              <a:avLst/>
              <a:gdLst/>
              <a:ahLst/>
              <a:cxnLst/>
              <a:rect l="l" t="t" r="r" b="b"/>
              <a:pathLst>
                <a:path w="13324" h="9502" extrusionOk="0">
                  <a:moveTo>
                    <a:pt x="6668" y="0"/>
                  </a:moveTo>
                  <a:cubicBezTo>
                    <a:pt x="6668" y="0"/>
                    <a:pt x="1" y="9502"/>
                    <a:pt x="6668" y="9502"/>
                  </a:cubicBezTo>
                  <a:cubicBezTo>
                    <a:pt x="13324" y="9502"/>
                    <a:pt x="6668"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03;p36">
              <a:extLst>
                <a:ext uri="{FF2B5EF4-FFF2-40B4-BE49-F238E27FC236}">
                  <a16:creationId xmlns:a16="http://schemas.microsoft.com/office/drawing/2014/main" id="{2FB937AE-C02A-B650-DA3D-A2DC48AA6100}"/>
                </a:ext>
              </a:extLst>
            </p:cNvPr>
            <p:cNvSpPr/>
            <p:nvPr/>
          </p:nvSpPr>
          <p:spPr>
            <a:xfrm>
              <a:off x="4035800" y="747113"/>
              <a:ext cx="76525" cy="169300"/>
            </a:xfrm>
            <a:custGeom>
              <a:avLst/>
              <a:gdLst/>
              <a:ahLst/>
              <a:cxnLst/>
              <a:rect l="l" t="t" r="r" b="b"/>
              <a:pathLst>
                <a:path w="3061" h="6772" extrusionOk="0">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04;p36">
              <a:extLst>
                <a:ext uri="{FF2B5EF4-FFF2-40B4-BE49-F238E27FC236}">
                  <a16:creationId xmlns:a16="http://schemas.microsoft.com/office/drawing/2014/main" id="{C6785B62-4D67-2A44-10C1-13665F0DFA72}"/>
                </a:ext>
              </a:extLst>
            </p:cNvPr>
            <p:cNvSpPr/>
            <p:nvPr/>
          </p:nvSpPr>
          <p:spPr>
            <a:xfrm>
              <a:off x="4332875" y="729438"/>
              <a:ext cx="523900" cy="373575"/>
            </a:xfrm>
            <a:custGeom>
              <a:avLst/>
              <a:gdLst/>
              <a:ahLst/>
              <a:cxnLst/>
              <a:rect l="l" t="t" r="r" b="b"/>
              <a:pathLst>
                <a:path w="20956" h="14943"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05;p36">
              <a:extLst>
                <a:ext uri="{FF2B5EF4-FFF2-40B4-BE49-F238E27FC236}">
                  <a16:creationId xmlns:a16="http://schemas.microsoft.com/office/drawing/2014/main" id="{DE887439-A6CD-D45E-6E32-E295298AF9E9}"/>
                </a:ext>
              </a:extLst>
            </p:cNvPr>
            <p:cNvSpPr/>
            <p:nvPr/>
          </p:nvSpPr>
          <p:spPr>
            <a:xfrm>
              <a:off x="4428425" y="809213"/>
              <a:ext cx="333100" cy="237550"/>
            </a:xfrm>
            <a:custGeom>
              <a:avLst/>
              <a:gdLst/>
              <a:ahLst/>
              <a:cxnLst/>
              <a:rect l="l" t="t" r="r" b="b"/>
              <a:pathLst>
                <a:path w="13324" h="9502" extrusionOk="0">
                  <a:moveTo>
                    <a:pt x="6656" y="0"/>
                  </a:moveTo>
                  <a:cubicBezTo>
                    <a:pt x="6656" y="0"/>
                    <a:pt x="0" y="9502"/>
                    <a:pt x="6656" y="9502"/>
                  </a:cubicBezTo>
                  <a:cubicBezTo>
                    <a:pt x="13323" y="9502"/>
                    <a:pt x="6656" y="0"/>
                    <a:pt x="6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06;p36">
              <a:extLst>
                <a:ext uri="{FF2B5EF4-FFF2-40B4-BE49-F238E27FC236}">
                  <a16:creationId xmlns:a16="http://schemas.microsoft.com/office/drawing/2014/main" id="{360602A7-6641-B1A6-A91E-F6E42D7D5D2E}"/>
                </a:ext>
              </a:extLst>
            </p:cNvPr>
            <p:cNvSpPr/>
            <p:nvPr/>
          </p:nvSpPr>
          <p:spPr>
            <a:xfrm>
              <a:off x="4500450" y="886438"/>
              <a:ext cx="76525" cy="169350"/>
            </a:xfrm>
            <a:custGeom>
              <a:avLst/>
              <a:gdLst/>
              <a:ahLst/>
              <a:cxnLst/>
              <a:rect l="l" t="t" r="r" b="b"/>
              <a:pathLst>
                <a:path w="3061" h="6774" extrusionOk="0">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07;p36">
              <a:extLst>
                <a:ext uri="{FF2B5EF4-FFF2-40B4-BE49-F238E27FC236}">
                  <a16:creationId xmlns:a16="http://schemas.microsoft.com/office/drawing/2014/main" id="{F27BB02B-66B9-D577-A872-6654354665C7}"/>
                </a:ext>
              </a:extLst>
            </p:cNvPr>
            <p:cNvSpPr/>
            <p:nvPr/>
          </p:nvSpPr>
          <p:spPr>
            <a:xfrm>
              <a:off x="4069450" y="1093763"/>
              <a:ext cx="523900" cy="373600"/>
            </a:xfrm>
            <a:custGeom>
              <a:avLst/>
              <a:gdLst/>
              <a:ahLst/>
              <a:cxnLst/>
              <a:rect l="l" t="t" r="r" b="b"/>
              <a:pathLst>
                <a:path w="20956" h="14944"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08;p36">
              <a:extLst>
                <a:ext uri="{FF2B5EF4-FFF2-40B4-BE49-F238E27FC236}">
                  <a16:creationId xmlns:a16="http://schemas.microsoft.com/office/drawing/2014/main" id="{D657CF45-A8D1-A6D7-48FF-6A2932B00440}"/>
                </a:ext>
              </a:extLst>
            </p:cNvPr>
            <p:cNvSpPr/>
            <p:nvPr/>
          </p:nvSpPr>
          <p:spPr>
            <a:xfrm>
              <a:off x="4165000" y="1173238"/>
              <a:ext cx="333100" cy="237550"/>
            </a:xfrm>
            <a:custGeom>
              <a:avLst/>
              <a:gdLst/>
              <a:ahLst/>
              <a:cxnLst/>
              <a:rect l="l" t="t" r="r" b="b"/>
              <a:pathLst>
                <a:path w="13324" h="9502" extrusionOk="0">
                  <a:moveTo>
                    <a:pt x="6656" y="1"/>
                  </a:moveTo>
                  <a:cubicBezTo>
                    <a:pt x="6656" y="1"/>
                    <a:pt x="0" y="9502"/>
                    <a:pt x="6656" y="9502"/>
                  </a:cubicBezTo>
                  <a:cubicBezTo>
                    <a:pt x="13323"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09;p36">
              <a:extLst>
                <a:ext uri="{FF2B5EF4-FFF2-40B4-BE49-F238E27FC236}">
                  <a16:creationId xmlns:a16="http://schemas.microsoft.com/office/drawing/2014/main" id="{C2BAF4C9-54EF-7894-FD57-55E1B92F84B1}"/>
                </a:ext>
              </a:extLst>
            </p:cNvPr>
            <p:cNvSpPr/>
            <p:nvPr/>
          </p:nvSpPr>
          <p:spPr>
            <a:xfrm>
              <a:off x="4237025" y="1250463"/>
              <a:ext cx="76525" cy="169500"/>
            </a:xfrm>
            <a:custGeom>
              <a:avLst/>
              <a:gdLst/>
              <a:ahLst/>
              <a:cxnLst/>
              <a:rect l="l" t="t" r="r" b="b"/>
              <a:pathLst>
                <a:path w="3061" h="6780" extrusionOk="0">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10;p36">
              <a:extLst>
                <a:ext uri="{FF2B5EF4-FFF2-40B4-BE49-F238E27FC236}">
                  <a16:creationId xmlns:a16="http://schemas.microsoft.com/office/drawing/2014/main" id="{8250838B-2CFC-3A2C-D539-6C1B296FD32B}"/>
                </a:ext>
              </a:extLst>
            </p:cNvPr>
            <p:cNvSpPr/>
            <p:nvPr/>
          </p:nvSpPr>
          <p:spPr>
            <a:xfrm>
              <a:off x="4406975" y="1291113"/>
              <a:ext cx="523625" cy="373300"/>
            </a:xfrm>
            <a:custGeom>
              <a:avLst/>
              <a:gdLst/>
              <a:ahLst/>
              <a:cxnLst/>
              <a:rect l="l" t="t" r="r" b="b"/>
              <a:pathLst>
                <a:path w="20945" h="14932" extrusionOk="0">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11;p36">
              <a:extLst>
                <a:ext uri="{FF2B5EF4-FFF2-40B4-BE49-F238E27FC236}">
                  <a16:creationId xmlns:a16="http://schemas.microsoft.com/office/drawing/2014/main" id="{DE20B66B-0CD1-6BB1-1194-57785EE390DB}"/>
                </a:ext>
              </a:extLst>
            </p:cNvPr>
            <p:cNvSpPr/>
            <p:nvPr/>
          </p:nvSpPr>
          <p:spPr>
            <a:xfrm>
              <a:off x="4502225" y="1370588"/>
              <a:ext cx="333125" cy="237550"/>
            </a:xfrm>
            <a:custGeom>
              <a:avLst/>
              <a:gdLst/>
              <a:ahLst/>
              <a:cxnLst/>
              <a:rect l="l" t="t" r="r" b="b"/>
              <a:pathLst>
                <a:path w="13325" h="9502" extrusionOk="0">
                  <a:moveTo>
                    <a:pt x="6668" y="1"/>
                  </a:moveTo>
                  <a:cubicBezTo>
                    <a:pt x="6668" y="1"/>
                    <a:pt x="1" y="9502"/>
                    <a:pt x="6668" y="9502"/>
                  </a:cubicBezTo>
                  <a:cubicBezTo>
                    <a:pt x="13324" y="9502"/>
                    <a:pt x="6668" y="1"/>
                    <a:pt x="6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12;p36">
              <a:extLst>
                <a:ext uri="{FF2B5EF4-FFF2-40B4-BE49-F238E27FC236}">
                  <a16:creationId xmlns:a16="http://schemas.microsoft.com/office/drawing/2014/main" id="{3EF38188-2F8D-6A83-E49D-D9AF0D74DF46}"/>
                </a:ext>
              </a:extLst>
            </p:cNvPr>
            <p:cNvSpPr/>
            <p:nvPr/>
          </p:nvSpPr>
          <p:spPr>
            <a:xfrm>
              <a:off x="4574575" y="1447813"/>
              <a:ext cx="76525" cy="169350"/>
            </a:xfrm>
            <a:custGeom>
              <a:avLst/>
              <a:gdLst/>
              <a:ahLst/>
              <a:cxnLst/>
              <a:rect l="l" t="t" r="r" b="b"/>
              <a:pathLst>
                <a:path w="3061" h="6774" extrusionOk="0">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13;p36">
              <a:extLst>
                <a:ext uri="{FF2B5EF4-FFF2-40B4-BE49-F238E27FC236}">
                  <a16:creationId xmlns:a16="http://schemas.microsoft.com/office/drawing/2014/main" id="{C86E882D-3FB9-3510-3D45-337C2D59B826}"/>
                </a:ext>
              </a:extLst>
            </p:cNvPr>
            <p:cNvSpPr/>
            <p:nvPr/>
          </p:nvSpPr>
          <p:spPr>
            <a:xfrm>
              <a:off x="3840250" y="1519413"/>
              <a:ext cx="523600" cy="373600"/>
            </a:xfrm>
            <a:custGeom>
              <a:avLst/>
              <a:gdLst/>
              <a:ahLst/>
              <a:cxnLst/>
              <a:rect l="l" t="t" r="r" b="b"/>
              <a:pathLst>
                <a:path w="20944" h="14944" extrusionOk="0">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14;p36">
              <a:extLst>
                <a:ext uri="{FF2B5EF4-FFF2-40B4-BE49-F238E27FC236}">
                  <a16:creationId xmlns:a16="http://schemas.microsoft.com/office/drawing/2014/main" id="{4CA3723B-7E94-A054-69A0-801BF21984C3}"/>
                </a:ext>
              </a:extLst>
            </p:cNvPr>
            <p:cNvSpPr/>
            <p:nvPr/>
          </p:nvSpPr>
          <p:spPr>
            <a:xfrm>
              <a:off x="3935500" y="1599188"/>
              <a:ext cx="333100" cy="237550"/>
            </a:xfrm>
            <a:custGeom>
              <a:avLst/>
              <a:gdLst/>
              <a:ahLst/>
              <a:cxnLst/>
              <a:rect l="l" t="t" r="r" b="b"/>
              <a:pathLst>
                <a:path w="13324" h="9502" extrusionOk="0">
                  <a:moveTo>
                    <a:pt x="6656" y="1"/>
                  </a:moveTo>
                  <a:cubicBezTo>
                    <a:pt x="6656" y="1"/>
                    <a:pt x="0" y="9502"/>
                    <a:pt x="6656" y="9502"/>
                  </a:cubicBezTo>
                  <a:cubicBezTo>
                    <a:pt x="13324"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15;p36">
              <a:extLst>
                <a:ext uri="{FF2B5EF4-FFF2-40B4-BE49-F238E27FC236}">
                  <a16:creationId xmlns:a16="http://schemas.microsoft.com/office/drawing/2014/main" id="{B545EB1B-0C9B-77F4-21BA-11E6E46D05EA}"/>
                </a:ext>
              </a:extLst>
            </p:cNvPr>
            <p:cNvSpPr/>
            <p:nvPr/>
          </p:nvSpPr>
          <p:spPr>
            <a:xfrm>
              <a:off x="4007525" y="1676388"/>
              <a:ext cx="76525" cy="169300"/>
            </a:xfrm>
            <a:custGeom>
              <a:avLst/>
              <a:gdLst/>
              <a:ahLst/>
              <a:cxnLst/>
              <a:rect l="l" t="t" r="r" b="b"/>
              <a:pathLst>
                <a:path w="3061" h="6772" extrusionOk="0">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416;p36">
            <a:extLst>
              <a:ext uri="{FF2B5EF4-FFF2-40B4-BE49-F238E27FC236}">
                <a16:creationId xmlns:a16="http://schemas.microsoft.com/office/drawing/2014/main" id="{47197769-CCCD-6C08-94FB-E3D25745D071}"/>
              </a:ext>
            </a:extLst>
          </p:cNvPr>
          <p:cNvGrpSpPr/>
          <p:nvPr/>
        </p:nvGrpSpPr>
        <p:grpSpPr>
          <a:xfrm rot="10800000">
            <a:off x="10810236" y="-2688233"/>
            <a:ext cx="1118688" cy="826307"/>
            <a:chOff x="309118" y="3546600"/>
            <a:chExt cx="1904610" cy="1233626"/>
          </a:xfrm>
        </p:grpSpPr>
        <p:sp>
          <p:nvSpPr>
            <p:cNvPr id="39" name="Google Shape;3417;p36">
              <a:extLst>
                <a:ext uri="{FF2B5EF4-FFF2-40B4-BE49-F238E27FC236}">
                  <a16:creationId xmlns:a16="http://schemas.microsoft.com/office/drawing/2014/main" id="{F5EABCCF-6F24-2DAB-98CC-A0A8A4A131B0}"/>
                </a:ext>
              </a:extLst>
            </p:cNvPr>
            <p:cNvSpPr/>
            <p:nvPr/>
          </p:nvSpPr>
          <p:spPr>
            <a:xfrm>
              <a:off x="610559" y="3937436"/>
              <a:ext cx="1603169" cy="379767"/>
            </a:xfrm>
            <a:custGeom>
              <a:avLst/>
              <a:gdLst/>
              <a:ahLst/>
              <a:cxnLst/>
              <a:rect l="l" t="t" r="r" b="b"/>
              <a:pathLst>
                <a:path w="46035" h="10905" extrusionOk="0">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418;p36">
              <a:extLst>
                <a:ext uri="{FF2B5EF4-FFF2-40B4-BE49-F238E27FC236}">
                  <a16:creationId xmlns:a16="http://schemas.microsoft.com/office/drawing/2014/main" id="{5801D509-7FFD-D5E5-4F80-18CF8EE95F2E}"/>
                </a:ext>
              </a:extLst>
            </p:cNvPr>
            <p:cNvSpPr/>
            <p:nvPr/>
          </p:nvSpPr>
          <p:spPr>
            <a:xfrm>
              <a:off x="397851" y="3546600"/>
              <a:ext cx="1547484" cy="670486"/>
            </a:xfrm>
            <a:custGeom>
              <a:avLst/>
              <a:gdLst/>
              <a:ahLst/>
              <a:cxnLst/>
              <a:rect l="l" t="t" r="r" b="b"/>
              <a:pathLst>
                <a:path w="44436" h="19253" extrusionOk="0">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19;p36">
              <a:extLst>
                <a:ext uri="{FF2B5EF4-FFF2-40B4-BE49-F238E27FC236}">
                  <a16:creationId xmlns:a16="http://schemas.microsoft.com/office/drawing/2014/main" id="{7B52FC24-D2C6-2D8C-80FA-801110C5838A}"/>
                </a:ext>
              </a:extLst>
            </p:cNvPr>
            <p:cNvSpPr/>
            <p:nvPr/>
          </p:nvSpPr>
          <p:spPr>
            <a:xfrm>
              <a:off x="309118" y="4344117"/>
              <a:ext cx="1339161" cy="304754"/>
            </a:xfrm>
            <a:custGeom>
              <a:avLst/>
              <a:gdLst/>
              <a:ahLst/>
              <a:cxnLst/>
              <a:rect l="l" t="t" r="r" b="b"/>
              <a:pathLst>
                <a:path w="38454" h="8751" extrusionOk="0">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20;p36">
              <a:extLst>
                <a:ext uri="{FF2B5EF4-FFF2-40B4-BE49-F238E27FC236}">
                  <a16:creationId xmlns:a16="http://schemas.microsoft.com/office/drawing/2014/main" id="{8007D5F4-8BCD-381F-6671-A2991666D4A5}"/>
                </a:ext>
              </a:extLst>
            </p:cNvPr>
            <p:cNvSpPr/>
            <p:nvPr/>
          </p:nvSpPr>
          <p:spPr>
            <a:xfrm>
              <a:off x="1186592" y="3600891"/>
              <a:ext cx="66237" cy="56730"/>
            </a:xfrm>
            <a:custGeom>
              <a:avLst/>
              <a:gdLst/>
              <a:ahLst/>
              <a:cxnLst/>
              <a:rect l="l" t="t" r="r" b="b"/>
              <a:pathLst>
                <a:path w="1902" h="1629" extrusionOk="0">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21;p36">
              <a:extLst>
                <a:ext uri="{FF2B5EF4-FFF2-40B4-BE49-F238E27FC236}">
                  <a16:creationId xmlns:a16="http://schemas.microsoft.com/office/drawing/2014/main" id="{A47D9E55-650D-D692-D290-D9C26F1F169D}"/>
                </a:ext>
              </a:extLst>
            </p:cNvPr>
            <p:cNvSpPr/>
            <p:nvPr/>
          </p:nvSpPr>
          <p:spPr>
            <a:xfrm>
              <a:off x="1805912" y="4001444"/>
              <a:ext cx="66376" cy="56834"/>
            </a:xfrm>
            <a:custGeom>
              <a:avLst/>
              <a:gdLst/>
              <a:ahLst/>
              <a:cxnLst/>
              <a:rect l="l" t="t" r="r" b="b"/>
              <a:pathLst>
                <a:path w="1906" h="1632" extrusionOk="0">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3422;p36">
              <a:extLst>
                <a:ext uri="{FF2B5EF4-FFF2-40B4-BE49-F238E27FC236}">
                  <a16:creationId xmlns:a16="http://schemas.microsoft.com/office/drawing/2014/main" id="{26F823D4-681D-A890-AB84-1C400462D5E8}"/>
                </a:ext>
              </a:extLst>
            </p:cNvPr>
            <p:cNvSpPr/>
            <p:nvPr/>
          </p:nvSpPr>
          <p:spPr>
            <a:xfrm>
              <a:off x="1777321" y="4530498"/>
              <a:ext cx="66376" cy="56834"/>
            </a:xfrm>
            <a:custGeom>
              <a:avLst/>
              <a:gdLst/>
              <a:ahLst/>
              <a:cxnLst/>
              <a:rect l="l" t="t" r="r" b="b"/>
              <a:pathLst>
                <a:path w="1906" h="1632" extrusionOk="0">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23;p36">
              <a:extLst>
                <a:ext uri="{FF2B5EF4-FFF2-40B4-BE49-F238E27FC236}">
                  <a16:creationId xmlns:a16="http://schemas.microsoft.com/office/drawing/2014/main" id="{188AC62C-4986-498D-09CA-D08213240138}"/>
                </a:ext>
              </a:extLst>
            </p:cNvPr>
            <p:cNvSpPr/>
            <p:nvPr/>
          </p:nvSpPr>
          <p:spPr>
            <a:xfrm>
              <a:off x="566993" y="3768815"/>
              <a:ext cx="66376" cy="56939"/>
            </a:xfrm>
            <a:custGeom>
              <a:avLst/>
              <a:gdLst/>
              <a:ahLst/>
              <a:cxnLst/>
              <a:rect l="l" t="t" r="r" b="b"/>
              <a:pathLst>
                <a:path w="1906" h="1635" extrusionOk="0">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24;p36">
              <a:extLst>
                <a:ext uri="{FF2B5EF4-FFF2-40B4-BE49-F238E27FC236}">
                  <a16:creationId xmlns:a16="http://schemas.microsoft.com/office/drawing/2014/main" id="{C4BBDF09-711B-BD0F-928C-E625E4CF6109}"/>
                </a:ext>
              </a:extLst>
            </p:cNvPr>
            <p:cNvSpPr/>
            <p:nvPr/>
          </p:nvSpPr>
          <p:spPr>
            <a:xfrm>
              <a:off x="973744" y="4723287"/>
              <a:ext cx="66376" cy="56939"/>
            </a:xfrm>
            <a:custGeom>
              <a:avLst/>
              <a:gdLst/>
              <a:ahLst/>
              <a:cxnLst/>
              <a:rect l="l" t="t" r="r" b="b"/>
              <a:pathLst>
                <a:path w="1906" h="1635" extrusionOk="0">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3386;p36">
            <a:extLst>
              <a:ext uri="{FF2B5EF4-FFF2-40B4-BE49-F238E27FC236}">
                <a16:creationId xmlns:a16="http://schemas.microsoft.com/office/drawing/2014/main" id="{37C78781-D426-2D22-42C4-7577261029FD}"/>
              </a:ext>
            </a:extLst>
          </p:cNvPr>
          <p:cNvGrpSpPr/>
          <p:nvPr/>
        </p:nvGrpSpPr>
        <p:grpSpPr>
          <a:xfrm>
            <a:off x="11307309" y="6832433"/>
            <a:ext cx="2359495" cy="1129704"/>
            <a:chOff x="754950" y="603975"/>
            <a:chExt cx="2507475" cy="1275200"/>
          </a:xfrm>
        </p:grpSpPr>
        <p:sp>
          <p:nvSpPr>
            <p:cNvPr id="63" name="Google Shape;3387;p36">
              <a:extLst>
                <a:ext uri="{FF2B5EF4-FFF2-40B4-BE49-F238E27FC236}">
                  <a16:creationId xmlns:a16="http://schemas.microsoft.com/office/drawing/2014/main" id="{F8BAA324-88C6-B95C-EF0F-B1096C4F7914}"/>
                </a:ext>
              </a:extLst>
            </p:cNvPr>
            <p:cNvSpPr/>
            <p:nvPr/>
          </p:nvSpPr>
          <p:spPr>
            <a:xfrm>
              <a:off x="1803300" y="1192075"/>
              <a:ext cx="1459125" cy="618925"/>
            </a:xfrm>
            <a:custGeom>
              <a:avLst/>
              <a:gdLst/>
              <a:ahLst/>
              <a:cxnLst/>
              <a:rect l="l" t="t" r="r" b="b"/>
              <a:pathLst>
                <a:path w="58365" h="24757" extrusionOk="0">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88;p36">
              <a:extLst>
                <a:ext uri="{FF2B5EF4-FFF2-40B4-BE49-F238E27FC236}">
                  <a16:creationId xmlns:a16="http://schemas.microsoft.com/office/drawing/2014/main" id="{92637095-04AF-863F-5210-0A6893BBA028}"/>
                </a:ext>
              </a:extLst>
            </p:cNvPr>
            <p:cNvSpPr/>
            <p:nvPr/>
          </p:nvSpPr>
          <p:spPr>
            <a:xfrm>
              <a:off x="1908950" y="1314750"/>
              <a:ext cx="1250775" cy="496250"/>
            </a:xfrm>
            <a:custGeom>
              <a:avLst/>
              <a:gdLst/>
              <a:ahLst/>
              <a:cxnLst/>
              <a:rect l="l" t="t" r="r" b="b"/>
              <a:pathLst>
                <a:path w="50031" h="19850" extrusionOk="0">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89;p36">
              <a:extLst>
                <a:ext uri="{FF2B5EF4-FFF2-40B4-BE49-F238E27FC236}">
                  <a16:creationId xmlns:a16="http://schemas.microsoft.com/office/drawing/2014/main" id="{142F8E05-0BE6-8901-2B04-14E54D0A8D63}"/>
                </a:ext>
              </a:extLst>
            </p:cNvPr>
            <p:cNvSpPr/>
            <p:nvPr/>
          </p:nvSpPr>
          <p:spPr>
            <a:xfrm>
              <a:off x="1569025" y="841800"/>
              <a:ext cx="814425" cy="814425"/>
            </a:xfrm>
            <a:custGeom>
              <a:avLst/>
              <a:gdLst/>
              <a:ahLst/>
              <a:cxnLst/>
              <a:rect l="l" t="t" r="r" b="b"/>
              <a:pathLst>
                <a:path w="32577" h="32577" extrusionOk="0">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90;p36">
              <a:extLst>
                <a:ext uri="{FF2B5EF4-FFF2-40B4-BE49-F238E27FC236}">
                  <a16:creationId xmlns:a16="http://schemas.microsoft.com/office/drawing/2014/main" id="{9BF8BDCE-BD9C-B870-9761-29D35CC4DA7F}"/>
                </a:ext>
              </a:extLst>
            </p:cNvPr>
            <p:cNvSpPr/>
            <p:nvPr/>
          </p:nvSpPr>
          <p:spPr>
            <a:xfrm>
              <a:off x="1650000" y="922775"/>
              <a:ext cx="652475" cy="652775"/>
            </a:xfrm>
            <a:custGeom>
              <a:avLst/>
              <a:gdLst/>
              <a:ahLst/>
              <a:cxnLst/>
              <a:rect l="l" t="t" r="r" b="b"/>
              <a:pathLst>
                <a:path w="26099" h="26111" extrusionOk="0">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91;p36">
              <a:extLst>
                <a:ext uri="{FF2B5EF4-FFF2-40B4-BE49-F238E27FC236}">
                  <a16:creationId xmlns:a16="http://schemas.microsoft.com/office/drawing/2014/main" id="{52251BAA-7E21-D21C-A198-F01BC6492250}"/>
                </a:ext>
              </a:extLst>
            </p:cNvPr>
            <p:cNvSpPr/>
            <p:nvPr/>
          </p:nvSpPr>
          <p:spPr>
            <a:xfrm>
              <a:off x="2011950" y="603975"/>
              <a:ext cx="125025" cy="172075"/>
            </a:xfrm>
            <a:custGeom>
              <a:avLst/>
              <a:gdLst/>
              <a:ahLst/>
              <a:cxnLst/>
              <a:rect l="l" t="t" r="r" b="b"/>
              <a:pathLst>
                <a:path w="5001" h="6883" extrusionOk="0">
                  <a:moveTo>
                    <a:pt x="3489" y="1"/>
                  </a:moveTo>
                  <a:lnTo>
                    <a:pt x="0" y="5883"/>
                  </a:lnTo>
                  <a:cubicBezTo>
                    <a:pt x="1703" y="6002"/>
                    <a:pt x="3382" y="6335"/>
                    <a:pt x="5001" y="6883"/>
                  </a:cubicBezTo>
                  <a:lnTo>
                    <a:pt x="34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392;p36">
              <a:extLst>
                <a:ext uri="{FF2B5EF4-FFF2-40B4-BE49-F238E27FC236}">
                  <a16:creationId xmlns:a16="http://schemas.microsoft.com/office/drawing/2014/main" id="{0A6620C5-E0FF-7DE1-011D-B17563073BDD}"/>
                </a:ext>
              </a:extLst>
            </p:cNvPr>
            <p:cNvSpPr/>
            <p:nvPr/>
          </p:nvSpPr>
          <p:spPr>
            <a:xfrm>
              <a:off x="2410800" y="1363900"/>
              <a:ext cx="191425" cy="133075"/>
            </a:xfrm>
            <a:custGeom>
              <a:avLst/>
              <a:gdLst/>
              <a:ahLst/>
              <a:cxnLst/>
              <a:rect l="l" t="t" r="r" b="b"/>
              <a:pathLst>
                <a:path w="7657" h="5323" extrusionOk="0">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393;p36">
              <a:extLst>
                <a:ext uri="{FF2B5EF4-FFF2-40B4-BE49-F238E27FC236}">
                  <a16:creationId xmlns:a16="http://schemas.microsoft.com/office/drawing/2014/main" id="{D599703C-8E0B-99C7-A5B2-C8E62D319B44}"/>
                </a:ext>
              </a:extLst>
            </p:cNvPr>
            <p:cNvSpPr/>
            <p:nvPr/>
          </p:nvSpPr>
          <p:spPr>
            <a:xfrm>
              <a:off x="1554150" y="765900"/>
              <a:ext cx="141700" cy="144700"/>
            </a:xfrm>
            <a:custGeom>
              <a:avLst/>
              <a:gdLst/>
              <a:ahLst/>
              <a:cxnLst/>
              <a:rect l="l" t="t" r="r" b="b"/>
              <a:pathLst>
                <a:path w="5668" h="5788" extrusionOk="0">
                  <a:moveTo>
                    <a:pt x="0" y="1"/>
                  </a:moveTo>
                  <a:lnTo>
                    <a:pt x="2191" y="5787"/>
                  </a:lnTo>
                  <a:cubicBezTo>
                    <a:pt x="3227" y="4656"/>
                    <a:pt x="4394" y="3656"/>
                    <a:pt x="5668" y="2787"/>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94;p36">
              <a:extLst>
                <a:ext uri="{FF2B5EF4-FFF2-40B4-BE49-F238E27FC236}">
                  <a16:creationId xmlns:a16="http://schemas.microsoft.com/office/drawing/2014/main" id="{9B2910BA-B89E-4474-8948-F598174CAF1F}"/>
                </a:ext>
              </a:extLst>
            </p:cNvPr>
            <p:cNvSpPr/>
            <p:nvPr/>
          </p:nvSpPr>
          <p:spPr>
            <a:xfrm>
              <a:off x="2379850" y="929325"/>
              <a:ext cx="185750" cy="148250"/>
            </a:xfrm>
            <a:custGeom>
              <a:avLst/>
              <a:gdLst/>
              <a:ahLst/>
              <a:cxnLst/>
              <a:rect l="l" t="t" r="r" b="b"/>
              <a:pathLst>
                <a:path w="7430" h="5930" extrusionOk="0">
                  <a:moveTo>
                    <a:pt x="7430" y="0"/>
                  </a:moveTo>
                  <a:lnTo>
                    <a:pt x="0" y="1024"/>
                  </a:lnTo>
                  <a:cubicBezTo>
                    <a:pt x="1108" y="2525"/>
                    <a:pt x="1989" y="4179"/>
                    <a:pt x="2632" y="5930"/>
                  </a:cubicBezTo>
                  <a:lnTo>
                    <a:pt x="74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95;p36">
              <a:extLst>
                <a:ext uri="{FF2B5EF4-FFF2-40B4-BE49-F238E27FC236}">
                  <a16:creationId xmlns:a16="http://schemas.microsoft.com/office/drawing/2014/main" id="{4B54572D-C243-4A75-7255-2005E6342A8E}"/>
                </a:ext>
              </a:extLst>
            </p:cNvPr>
            <p:cNvSpPr/>
            <p:nvPr/>
          </p:nvSpPr>
          <p:spPr>
            <a:xfrm>
              <a:off x="2071775" y="1696975"/>
              <a:ext cx="125625" cy="182200"/>
            </a:xfrm>
            <a:custGeom>
              <a:avLst/>
              <a:gdLst/>
              <a:ahLst/>
              <a:cxnLst/>
              <a:rect l="l" t="t" r="r" b="b"/>
              <a:pathLst>
                <a:path w="5025" h="7288" extrusionOk="0">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396;p36">
              <a:extLst>
                <a:ext uri="{FF2B5EF4-FFF2-40B4-BE49-F238E27FC236}">
                  <a16:creationId xmlns:a16="http://schemas.microsoft.com/office/drawing/2014/main" id="{201EB9D6-80D4-F652-6A27-03E428ABC0D4}"/>
                </a:ext>
              </a:extLst>
            </p:cNvPr>
            <p:cNvSpPr/>
            <p:nvPr/>
          </p:nvSpPr>
          <p:spPr>
            <a:xfrm>
              <a:off x="1340725" y="1229050"/>
              <a:ext cx="144400" cy="110775"/>
            </a:xfrm>
            <a:custGeom>
              <a:avLst/>
              <a:gdLst/>
              <a:ahLst/>
              <a:cxnLst/>
              <a:rect l="l" t="t" r="r" b="b"/>
              <a:pathLst>
                <a:path w="5776" h="4431" extrusionOk="0">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397;p36">
              <a:extLst>
                <a:ext uri="{FF2B5EF4-FFF2-40B4-BE49-F238E27FC236}">
                  <a16:creationId xmlns:a16="http://schemas.microsoft.com/office/drawing/2014/main" id="{B2CAD457-9242-9001-03FC-7D042BE4AB7B}"/>
                </a:ext>
              </a:extLst>
            </p:cNvPr>
            <p:cNvSpPr/>
            <p:nvPr/>
          </p:nvSpPr>
          <p:spPr>
            <a:xfrm>
              <a:off x="1619925" y="1633275"/>
              <a:ext cx="136650" cy="155400"/>
            </a:xfrm>
            <a:custGeom>
              <a:avLst/>
              <a:gdLst/>
              <a:ahLst/>
              <a:cxnLst/>
              <a:rect l="l" t="t" r="r" b="b"/>
              <a:pathLst>
                <a:path w="5466" h="6216" extrusionOk="0">
                  <a:moveTo>
                    <a:pt x="1477" y="1"/>
                  </a:moveTo>
                  <a:lnTo>
                    <a:pt x="1" y="6216"/>
                  </a:lnTo>
                  <a:lnTo>
                    <a:pt x="5466" y="2584"/>
                  </a:lnTo>
                  <a:cubicBezTo>
                    <a:pt x="4037" y="1882"/>
                    <a:pt x="2703" y="1013"/>
                    <a:pt x="1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398;p36">
              <a:extLst>
                <a:ext uri="{FF2B5EF4-FFF2-40B4-BE49-F238E27FC236}">
                  <a16:creationId xmlns:a16="http://schemas.microsoft.com/office/drawing/2014/main" id="{8ED8C0BC-8F84-BB93-50A3-233A79714A0F}"/>
                </a:ext>
              </a:extLst>
            </p:cNvPr>
            <p:cNvSpPr/>
            <p:nvPr/>
          </p:nvSpPr>
          <p:spPr>
            <a:xfrm>
              <a:off x="754950" y="1019600"/>
              <a:ext cx="1446925" cy="656850"/>
            </a:xfrm>
            <a:custGeom>
              <a:avLst/>
              <a:gdLst/>
              <a:ahLst/>
              <a:cxnLst/>
              <a:rect l="l" t="t" r="r" b="b"/>
              <a:pathLst>
                <a:path w="57877" h="26274" extrusionOk="0">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399;p36">
              <a:extLst>
                <a:ext uri="{FF2B5EF4-FFF2-40B4-BE49-F238E27FC236}">
                  <a16:creationId xmlns:a16="http://schemas.microsoft.com/office/drawing/2014/main" id="{DE162542-77F9-BA0A-AB86-980C1EF1FD9A}"/>
                </a:ext>
              </a:extLst>
            </p:cNvPr>
            <p:cNvSpPr/>
            <p:nvPr/>
          </p:nvSpPr>
          <p:spPr>
            <a:xfrm>
              <a:off x="861800" y="1157450"/>
              <a:ext cx="1229950" cy="519000"/>
            </a:xfrm>
            <a:custGeom>
              <a:avLst/>
              <a:gdLst/>
              <a:ahLst/>
              <a:cxnLst/>
              <a:rect l="l" t="t" r="r" b="b"/>
              <a:pathLst>
                <a:path w="49198" h="20760" extrusionOk="0">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 name="Picture 1">
            <a:extLst>
              <a:ext uri="{FF2B5EF4-FFF2-40B4-BE49-F238E27FC236}">
                <a16:creationId xmlns:a16="http://schemas.microsoft.com/office/drawing/2014/main" id="{2C407F8B-D233-98B0-20D3-5FEC81353F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544" t="15080" r="23251" b="15110"/>
          <a:stretch/>
        </p:blipFill>
        <p:spPr bwMode="auto">
          <a:xfrm>
            <a:off x="11499564" y="6690444"/>
            <a:ext cx="2035130" cy="148852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9" name="Google Shape;3384;p36">
            <a:extLst>
              <a:ext uri="{FF2B5EF4-FFF2-40B4-BE49-F238E27FC236}">
                <a16:creationId xmlns:a16="http://schemas.microsoft.com/office/drawing/2014/main" id="{03727A66-413B-1ECE-0C38-8D8A2B81E9AF}"/>
              </a:ext>
            </a:extLst>
          </p:cNvPr>
          <p:cNvSpPr txBox="1">
            <a:spLocks/>
          </p:cNvSpPr>
          <p:nvPr/>
        </p:nvSpPr>
        <p:spPr>
          <a:xfrm>
            <a:off x="14372493" y="1438043"/>
            <a:ext cx="1051304" cy="226741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60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Didact Gothic"/>
              </a:rPr>
              <a:t>Thématiques abordées :</a:t>
            </a:r>
          </a:p>
          <a:p>
            <a:endParaRPr lang="fr-FR" sz="160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Didact Gothic"/>
            </a:endParaRPr>
          </a:p>
          <a:p>
            <a:pPr marL="285750" indent="-285750">
              <a:buFont typeface="Arial" panose="020B0604020202020204" pitchFamily="34" charset="0"/>
              <a:buChar char="•"/>
            </a:pPr>
            <a:r>
              <a:rPr lang="fr-FR" sz="160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Didact Gothic"/>
              </a:rPr>
              <a:t>Impact des événements météorologiques sur les tendances climatiques</a:t>
            </a:r>
          </a:p>
          <a:p>
            <a:pPr marL="285750" indent="-285750">
              <a:buFontTx/>
              <a:buChar char="-"/>
            </a:pPr>
            <a:endParaRPr lang="fr-FR" sz="160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Didact Gothic"/>
            </a:endParaRPr>
          </a:p>
          <a:p>
            <a:pPr marL="285750" indent="-285750">
              <a:buFont typeface="Arial" panose="020B0604020202020204" pitchFamily="34" charset="0"/>
              <a:buChar char="•"/>
            </a:pPr>
            <a:r>
              <a:rPr lang="fr-FR" sz="160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Didact Gothic"/>
              </a:rPr>
              <a:t>Le dérèglement climatique possède un réel impact sur la météo</a:t>
            </a:r>
          </a:p>
          <a:p>
            <a:pPr marL="285750" indent="-285750">
              <a:buFontTx/>
              <a:buChar char="-"/>
            </a:pPr>
            <a:endParaRPr lang="fr-FR" sz="160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Didact Gothic"/>
            </a:endParaRPr>
          </a:p>
          <a:p>
            <a:pPr marL="285750" indent="-285750">
              <a:buFont typeface="Arial" panose="020B0604020202020204" pitchFamily="34" charset="0"/>
              <a:buChar char="•"/>
            </a:pPr>
            <a:r>
              <a:rPr lang="fr-FR" sz="160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Didact Gothic"/>
              </a:rPr>
              <a:t>Etude des différents rapports scientifiques en lien avec le dérèglement climatique</a:t>
            </a:r>
            <a:endPar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Didact Gothic"/>
            </a:endParaRPr>
          </a:p>
        </p:txBody>
      </p:sp>
    </p:spTree>
    <p:extLst>
      <p:ext uri="{BB962C8B-B14F-4D97-AF65-F5344CB8AC3E}">
        <p14:creationId xmlns:p14="http://schemas.microsoft.com/office/powerpoint/2010/main" val="219418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9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72"/>
        <p:cNvGrpSpPr/>
        <p:nvPr/>
      </p:nvGrpSpPr>
      <p:grpSpPr>
        <a:xfrm>
          <a:off x="0" y="0"/>
          <a:ext cx="0" cy="0"/>
          <a:chOff x="0" y="0"/>
          <a:chExt cx="0" cy="0"/>
        </a:xfrm>
      </p:grpSpPr>
      <p:sp>
        <p:nvSpPr>
          <p:cNvPr id="3773" name="Google Shape;3773;p43"/>
          <p:cNvSpPr txBox="1">
            <a:spLocks noGrp="1"/>
          </p:cNvSpPr>
          <p:nvPr>
            <p:ph type="title"/>
          </p:nvPr>
        </p:nvSpPr>
        <p:spPr>
          <a:xfrm>
            <a:off x="132702" y="133815"/>
            <a:ext cx="575755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panose="02000000000000000000" pitchFamily="2" charset="0"/>
                <a:ea typeface="Roboto" panose="02000000000000000000" pitchFamily="2" charset="0"/>
                <a:cs typeface="Roboto" panose="02000000000000000000" pitchFamily="2" charset="0"/>
              </a:rPr>
              <a:t>Dashboard de visualisation</a:t>
            </a:r>
            <a:endParaRPr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pic>
        <p:nvPicPr>
          <p:cNvPr id="14" name="Image 13">
            <a:extLst>
              <a:ext uri="{FF2B5EF4-FFF2-40B4-BE49-F238E27FC236}">
                <a16:creationId xmlns:a16="http://schemas.microsoft.com/office/drawing/2014/main" id="{88AA9756-4DF7-8093-F477-7BA91AF484D8}"/>
              </a:ext>
            </a:extLst>
          </p:cNvPr>
          <p:cNvPicPr>
            <a:picLocks noChangeAspect="1"/>
          </p:cNvPicPr>
          <p:nvPr/>
        </p:nvPicPr>
        <p:blipFill>
          <a:blip r:embed="rId3"/>
          <a:stretch>
            <a:fillRect/>
          </a:stretch>
        </p:blipFill>
        <p:spPr>
          <a:xfrm>
            <a:off x="1036320" y="996075"/>
            <a:ext cx="7071360" cy="3878950"/>
          </a:xfrm>
          <a:prstGeom prst="rect">
            <a:avLst/>
          </a:prstGeom>
        </p:spPr>
      </p:pic>
      <p:sp>
        <p:nvSpPr>
          <p:cNvPr id="4" name="Google Shape;3773;p43">
            <a:extLst>
              <a:ext uri="{FF2B5EF4-FFF2-40B4-BE49-F238E27FC236}">
                <a16:creationId xmlns:a16="http://schemas.microsoft.com/office/drawing/2014/main" id="{3F6BF563-ABC1-DCA6-3A30-FD77CA54C0F4}"/>
              </a:ext>
            </a:extLst>
          </p:cNvPr>
          <p:cNvSpPr txBox="1">
            <a:spLocks/>
          </p:cNvSpPr>
          <p:nvPr/>
        </p:nvSpPr>
        <p:spPr>
          <a:xfrm>
            <a:off x="22212" y="-2488208"/>
            <a:ext cx="597853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US" dirty="0">
                <a:latin typeface="Roboto" panose="02000000000000000000" pitchFamily="2" charset="0"/>
                <a:ea typeface="Roboto" panose="02000000000000000000" pitchFamily="2" charset="0"/>
                <a:cs typeface="Roboto" panose="02000000000000000000" pitchFamily="2" charset="0"/>
              </a:rPr>
              <a:t>Dashboard de </a:t>
            </a:r>
            <a:r>
              <a:rPr lang="en-US" dirty="0" err="1">
                <a:latin typeface="Roboto" panose="02000000000000000000" pitchFamily="2" charset="0"/>
                <a:ea typeface="Roboto" panose="02000000000000000000" pitchFamily="2" charset="0"/>
                <a:cs typeface="Roboto" panose="02000000000000000000" pitchFamily="2" charset="0"/>
              </a:rPr>
              <a:t>visualisation</a:t>
            </a: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5" name="Image 4">
            <a:extLst>
              <a:ext uri="{FF2B5EF4-FFF2-40B4-BE49-F238E27FC236}">
                <a16:creationId xmlns:a16="http://schemas.microsoft.com/office/drawing/2014/main" id="{45CBF0E7-7DA5-73AD-7B39-B0B37E3C6BB2}"/>
              </a:ext>
            </a:extLst>
          </p:cNvPr>
          <p:cNvPicPr>
            <a:picLocks noChangeAspect="1"/>
          </p:cNvPicPr>
          <p:nvPr/>
        </p:nvPicPr>
        <p:blipFill>
          <a:blip r:embed="rId4"/>
          <a:stretch>
            <a:fillRect/>
          </a:stretch>
        </p:blipFill>
        <p:spPr>
          <a:xfrm>
            <a:off x="9855089" y="5631181"/>
            <a:ext cx="1180763" cy="647700"/>
          </a:xfrm>
          <a:prstGeom prst="rect">
            <a:avLst/>
          </a:prstGeom>
        </p:spPr>
      </p:pic>
    </p:spTree>
    <p:extLst>
      <p:ext uri="{BB962C8B-B14F-4D97-AF65-F5344CB8AC3E}">
        <p14:creationId xmlns:p14="http://schemas.microsoft.com/office/powerpoint/2010/main" val="26101802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05"/>
        <p:cNvGrpSpPr/>
        <p:nvPr/>
      </p:nvGrpSpPr>
      <p:grpSpPr>
        <a:xfrm>
          <a:off x="0" y="0"/>
          <a:ext cx="0" cy="0"/>
          <a:chOff x="0" y="0"/>
          <a:chExt cx="0" cy="0"/>
        </a:xfrm>
      </p:grpSpPr>
      <p:grpSp>
        <p:nvGrpSpPr>
          <p:cNvPr id="3842" name="Google Shape;3842;p44"/>
          <p:cNvGrpSpPr/>
          <p:nvPr/>
        </p:nvGrpSpPr>
        <p:grpSpPr>
          <a:xfrm>
            <a:off x="0" y="4335780"/>
            <a:ext cx="1257299" cy="743393"/>
            <a:chOff x="6197575" y="1890475"/>
            <a:chExt cx="2439195" cy="1554281"/>
          </a:xfrm>
        </p:grpSpPr>
        <p:sp>
          <p:nvSpPr>
            <p:cNvPr id="3843" name="Google Shape;3843;p44"/>
            <p:cNvSpPr/>
            <p:nvPr/>
          </p:nvSpPr>
          <p:spPr>
            <a:xfrm>
              <a:off x="6568452" y="1890475"/>
              <a:ext cx="1697879" cy="1503624"/>
            </a:xfrm>
            <a:custGeom>
              <a:avLst/>
              <a:gdLst/>
              <a:ahLst/>
              <a:cxnLst/>
              <a:rect l="l" t="t" r="r" b="b"/>
              <a:pathLst>
                <a:path w="49436" h="43780" extrusionOk="0">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4"/>
            <p:cNvSpPr/>
            <p:nvPr/>
          </p:nvSpPr>
          <p:spPr>
            <a:xfrm>
              <a:off x="6676428" y="1993919"/>
              <a:ext cx="1481952" cy="1400589"/>
            </a:xfrm>
            <a:custGeom>
              <a:avLst/>
              <a:gdLst/>
              <a:ahLst/>
              <a:cxnLst/>
              <a:rect l="l" t="t" r="r" b="b"/>
              <a:pathLst>
                <a:path w="43149" h="40780" extrusionOk="0">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4"/>
            <p:cNvSpPr/>
            <p:nvPr/>
          </p:nvSpPr>
          <p:spPr>
            <a:xfrm>
              <a:off x="6849794" y="2140292"/>
              <a:ext cx="1134793" cy="1253799"/>
            </a:xfrm>
            <a:custGeom>
              <a:avLst/>
              <a:gdLst/>
              <a:ahLst/>
              <a:cxnLst/>
              <a:rect l="l" t="t" r="r" b="b"/>
              <a:pathLst>
                <a:path w="33041" h="36506" extrusionOk="0">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4"/>
            <p:cNvSpPr/>
            <p:nvPr/>
          </p:nvSpPr>
          <p:spPr>
            <a:xfrm>
              <a:off x="6981056" y="2287112"/>
              <a:ext cx="872672" cy="1106974"/>
            </a:xfrm>
            <a:custGeom>
              <a:avLst/>
              <a:gdLst/>
              <a:ahLst/>
              <a:cxnLst/>
              <a:rect l="l" t="t" r="r" b="b"/>
              <a:pathLst>
                <a:path w="25409" h="32231" extrusionOk="0">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4"/>
            <p:cNvSpPr/>
            <p:nvPr/>
          </p:nvSpPr>
          <p:spPr>
            <a:xfrm>
              <a:off x="6197575" y="2958534"/>
              <a:ext cx="1071014" cy="486222"/>
            </a:xfrm>
            <a:custGeom>
              <a:avLst/>
              <a:gdLst/>
              <a:ahLst/>
              <a:cxnLst/>
              <a:rect l="l" t="t" r="r" b="b"/>
              <a:pathLst>
                <a:path w="31184" h="14157" extrusionOk="0">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4"/>
            <p:cNvSpPr/>
            <p:nvPr/>
          </p:nvSpPr>
          <p:spPr>
            <a:xfrm>
              <a:off x="6276497" y="3060570"/>
              <a:ext cx="910726" cy="384183"/>
            </a:xfrm>
            <a:custGeom>
              <a:avLst/>
              <a:gdLst/>
              <a:ahLst/>
              <a:cxnLst/>
              <a:rect l="l" t="t" r="r" b="b"/>
              <a:pathLst>
                <a:path w="26517" h="11186" extrusionOk="0">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4"/>
            <p:cNvSpPr/>
            <p:nvPr/>
          </p:nvSpPr>
          <p:spPr>
            <a:xfrm>
              <a:off x="7566202" y="2958534"/>
              <a:ext cx="1070568" cy="486222"/>
            </a:xfrm>
            <a:custGeom>
              <a:avLst/>
              <a:gdLst/>
              <a:ahLst/>
              <a:cxnLst/>
              <a:rect l="l" t="t" r="r" b="b"/>
              <a:pathLst>
                <a:path w="31171" h="14157" extrusionOk="0">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4"/>
            <p:cNvSpPr/>
            <p:nvPr/>
          </p:nvSpPr>
          <p:spPr>
            <a:xfrm>
              <a:off x="7647562" y="3060570"/>
              <a:ext cx="910692" cy="384183"/>
            </a:xfrm>
            <a:custGeom>
              <a:avLst/>
              <a:gdLst/>
              <a:ahLst/>
              <a:cxnLst/>
              <a:rect l="l" t="t" r="r" b="b"/>
              <a:pathLst>
                <a:path w="26516" h="11186" extrusionOk="0">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ZoneTexte 18">
            <a:extLst>
              <a:ext uri="{FF2B5EF4-FFF2-40B4-BE49-F238E27FC236}">
                <a16:creationId xmlns:a16="http://schemas.microsoft.com/office/drawing/2014/main" id="{48FDAE06-096D-D537-7792-49A2B4BCADAA}"/>
              </a:ext>
            </a:extLst>
          </p:cNvPr>
          <p:cNvSpPr txBox="1"/>
          <p:nvPr/>
        </p:nvSpPr>
        <p:spPr>
          <a:xfrm>
            <a:off x="0" y="169661"/>
            <a:ext cx="8877300" cy="830997"/>
          </a:xfrm>
          <a:prstGeom prst="rect">
            <a:avLst/>
          </a:prstGeom>
          <a:noFill/>
        </p:spPr>
        <p:txBody>
          <a:bodyPr wrap="square">
            <a:spAutoFit/>
          </a:bodyPr>
          <a:lstStyle/>
          <a:p>
            <a:pPr algn="ctr"/>
            <a:r>
              <a:rPr lang="fr-FR" sz="2400" b="1" dirty="0">
                <a:solidFill>
                  <a:schemeClr val="accent2"/>
                </a:solidFill>
                <a:latin typeface="Roboto" panose="02000000000000000000" pitchFamily="2" charset="0"/>
                <a:ea typeface="Roboto" panose="02000000000000000000" pitchFamily="2" charset="0"/>
                <a:cs typeface="Roboto" panose="02000000000000000000" pitchFamily="2" charset="0"/>
                <a:sym typeface="Fahkwang"/>
              </a:rPr>
              <a:t>Interprétation des Données en Discussion avec la Littérature Scientifique</a:t>
            </a:r>
          </a:p>
        </p:txBody>
      </p:sp>
      <p:graphicFrame>
        <p:nvGraphicFramePr>
          <p:cNvPr id="21" name="Tableau 20">
            <a:extLst>
              <a:ext uri="{FF2B5EF4-FFF2-40B4-BE49-F238E27FC236}">
                <a16:creationId xmlns:a16="http://schemas.microsoft.com/office/drawing/2014/main" id="{2EA1DD2A-5EC1-AE0D-2903-BCD62B281AB6}"/>
              </a:ext>
            </a:extLst>
          </p:cNvPr>
          <p:cNvGraphicFramePr>
            <a:graphicFrameLocks noGrp="1"/>
          </p:cNvGraphicFramePr>
          <p:nvPr>
            <p:extLst>
              <p:ext uri="{D42A27DB-BD31-4B8C-83A1-F6EECF244321}">
                <p14:modId xmlns:p14="http://schemas.microsoft.com/office/powerpoint/2010/main" val="2106504710"/>
              </p:ext>
            </p:extLst>
          </p:nvPr>
        </p:nvGraphicFramePr>
        <p:xfrm>
          <a:off x="1351441" y="1097276"/>
          <a:ext cx="6197277" cy="3901666"/>
        </p:xfrm>
        <a:graphic>
          <a:graphicData uri="http://schemas.openxmlformats.org/drawingml/2006/table">
            <a:tbl>
              <a:tblPr firstRow="1" bandRow="1">
                <a:tableStyleId>{5C22544A-7EE6-4342-B048-85BDC9FD1C3A}</a:tableStyleId>
              </a:tblPr>
              <a:tblGrid>
                <a:gridCol w="2065759">
                  <a:extLst>
                    <a:ext uri="{9D8B030D-6E8A-4147-A177-3AD203B41FA5}">
                      <a16:colId xmlns:a16="http://schemas.microsoft.com/office/drawing/2014/main" val="107577323"/>
                    </a:ext>
                  </a:extLst>
                </a:gridCol>
                <a:gridCol w="2065759">
                  <a:extLst>
                    <a:ext uri="{9D8B030D-6E8A-4147-A177-3AD203B41FA5}">
                      <a16:colId xmlns:a16="http://schemas.microsoft.com/office/drawing/2014/main" val="3334815728"/>
                    </a:ext>
                  </a:extLst>
                </a:gridCol>
                <a:gridCol w="2065759">
                  <a:extLst>
                    <a:ext uri="{9D8B030D-6E8A-4147-A177-3AD203B41FA5}">
                      <a16:colId xmlns:a16="http://schemas.microsoft.com/office/drawing/2014/main" val="2542507324"/>
                    </a:ext>
                  </a:extLst>
                </a:gridCol>
              </a:tblGrid>
              <a:tr h="487454">
                <a:tc>
                  <a:txBody>
                    <a:bodyPr/>
                    <a:lstStyle/>
                    <a:p>
                      <a:pPr algn="ctr"/>
                      <a:r>
                        <a:rPr lang="fr-FR" sz="1400" b="1" u="none" strike="noStrike" cap="none" dirty="0">
                          <a:solidFill>
                            <a:schemeClr val="bg2">
                              <a:lumMod val="20000"/>
                              <a:lumOff val="80000"/>
                            </a:schemeClr>
                          </a:solidFill>
                          <a:sym typeface="Arial"/>
                        </a:rPr>
                        <a:t>Augmentation des Températures </a:t>
                      </a:r>
                      <a:endParaRPr lang="en-US" dirty="0">
                        <a:solidFill>
                          <a:schemeClr val="bg2">
                            <a:lumMod val="20000"/>
                            <a:lumOff val="8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1400" b="1" u="none" strike="noStrike" cap="none" dirty="0">
                          <a:solidFill>
                            <a:schemeClr val="bg2">
                              <a:lumMod val="20000"/>
                              <a:lumOff val="80000"/>
                            </a:schemeClr>
                          </a:solidFill>
                          <a:sym typeface="Arial"/>
                        </a:rPr>
                        <a:t>Humidité et Température </a:t>
                      </a:r>
                      <a:endParaRPr lang="en-US" dirty="0">
                        <a:solidFill>
                          <a:schemeClr val="bg2">
                            <a:lumMod val="20000"/>
                            <a:lumOff val="8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1400" b="1" u="none" strike="noStrike" cap="none" dirty="0">
                          <a:solidFill>
                            <a:schemeClr val="bg2">
                              <a:lumMod val="20000"/>
                              <a:lumOff val="80000"/>
                            </a:schemeClr>
                          </a:solidFill>
                          <a:sym typeface="Arial"/>
                        </a:rPr>
                        <a:t>Précipitations et Neige </a:t>
                      </a:r>
                      <a:endParaRPr lang="en-US" dirty="0">
                        <a:solidFill>
                          <a:schemeClr val="bg2">
                            <a:lumMod val="20000"/>
                            <a:lumOff val="8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783241"/>
                  </a:ext>
                </a:extLst>
              </a:tr>
              <a:tr h="169175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400" b="0" u="none" strike="noStrike" cap="none" dirty="0">
                          <a:solidFill>
                            <a:schemeClr val="bg1">
                              <a:lumMod val="25000"/>
                            </a:schemeClr>
                          </a:solidFill>
                          <a:sym typeface="Arial"/>
                        </a:rPr>
                        <a:t>Les données montrent une augmentation des températures en Bretagne et dans le Grand Est, avec des variations régionales</a:t>
                      </a:r>
                      <a:r>
                        <a:rPr lang="fr-FR" sz="1400" b="0" u="none" strike="noStrike" cap="none" dirty="0">
                          <a:solidFill>
                            <a:schemeClr val="bg1">
                              <a:lumMod val="50000"/>
                            </a:schemeClr>
                          </a:solidFill>
                          <a:sym typeface="Arial"/>
                        </a:rPr>
                        <a:t>.</a:t>
                      </a:r>
                    </a:p>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400" b="0" u="none" strike="noStrike" cap="none" dirty="0">
                          <a:solidFill>
                            <a:schemeClr val="bg1">
                              <a:lumMod val="25000"/>
                            </a:schemeClr>
                          </a:solidFill>
                          <a:sym typeface="Arial"/>
                        </a:rPr>
                        <a:t>La Bretagne montre une augmentation de température moins prononcée due à une humidité relative plus élevée.</a:t>
                      </a:r>
                    </a:p>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400" b="0" u="none" strike="noStrike" cap="none" dirty="0">
                          <a:solidFill>
                            <a:schemeClr val="bg1">
                              <a:lumMod val="25000"/>
                            </a:schemeClr>
                          </a:solidFill>
                          <a:sym typeface="Arial"/>
                        </a:rPr>
                        <a:t>Augmentation des jours de pluie et diminution de la quantité de neige malgré des précipitations globales plus élevées.</a:t>
                      </a:r>
                    </a:p>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5008255"/>
                  </a:ext>
                </a:extLst>
              </a:tr>
              <a:tr h="169175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400" b="0" u="none" strike="noStrike" cap="none" dirty="0">
                          <a:solidFill>
                            <a:schemeClr val="bg1">
                              <a:lumMod val="25000"/>
                            </a:schemeClr>
                          </a:solidFill>
                          <a:sym typeface="Arial"/>
                        </a:rPr>
                        <a:t> Concordance : Le GIEC et l'IPCC confirment une tendance globale et régionale similaire.</a:t>
                      </a:r>
                    </a:p>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400" b="0" u="none" strike="noStrike" cap="none" dirty="0">
                          <a:solidFill>
                            <a:schemeClr val="bg1">
                              <a:lumMod val="25000"/>
                            </a:schemeClr>
                          </a:solidFill>
                          <a:sym typeface="Arial"/>
                        </a:rPr>
                        <a:t>Concordance : L'IPCC indique que l'humidité relative modère l'augmentation de la température ressentie.</a:t>
                      </a:r>
                    </a:p>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400" b="0" u="none" strike="noStrike" cap="none" dirty="0">
                          <a:solidFill>
                            <a:schemeClr val="bg1">
                              <a:lumMod val="25000"/>
                            </a:schemeClr>
                          </a:solidFill>
                          <a:sym typeface="Arial"/>
                        </a:rPr>
                        <a:t>Concordance : Le GIEC et l'IPCC prédisent des tendances similaires avec des précipitations de plus en plus sous forme de pluie.</a:t>
                      </a:r>
                    </a:p>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2719381"/>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86"/>
        <p:cNvGrpSpPr/>
        <p:nvPr/>
      </p:nvGrpSpPr>
      <p:grpSpPr>
        <a:xfrm>
          <a:off x="0" y="0"/>
          <a:ext cx="0" cy="0"/>
          <a:chOff x="0" y="0"/>
          <a:chExt cx="0" cy="0"/>
        </a:xfrm>
      </p:grpSpPr>
      <p:sp>
        <p:nvSpPr>
          <p:cNvPr id="29" name="ZoneTexte 28">
            <a:extLst>
              <a:ext uri="{FF2B5EF4-FFF2-40B4-BE49-F238E27FC236}">
                <a16:creationId xmlns:a16="http://schemas.microsoft.com/office/drawing/2014/main" id="{45BA874C-B727-3B17-C780-8093270C5F52}"/>
              </a:ext>
            </a:extLst>
          </p:cNvPr>
          <p:cNvSpPr txBox="1"/>
          <p:nvPr/>
        </p:nvSpPr>
        <p:spPr>
          <a:xfrm>
            <a:off x="327660" y="274454"/>
            <a:ext cx="5173980" cy="1938992"/>
          </a:xfrm>
          <a:prstGeom prst="rect">
            <a:avLst/>
          </a:prstGeom>
          <a:noFill/>
        </p:spPr>
        <p:txBody>
          <a:bodyPr wrap="square">
            <a:spAutoFit/>
          </a:bodyPr>
          <a:lstStyle/>
          <a:p>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Les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températures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moyennes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ont</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augmenté</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dans la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plupart</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des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régions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françaises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avec des variations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régionales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La Bretagne,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influencée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par des vents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maritimes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et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une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humidité</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élevée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montre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une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hausse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de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température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moins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prononcée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et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une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température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ressentie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plus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modérée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comparée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au Grand Est.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L'augmentation</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des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jours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de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pluie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et la diminution de la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neige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sont</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des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effets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notables. Les vents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maritimes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tempèrent</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les variations de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température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en</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Bretagne,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tandis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que les vents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continentaux</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dans le Grand Est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contribuent</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à des variations plus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extrêmes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facteurs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expliquent</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pourquoi</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certaines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régions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françaises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sont</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moins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touchées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par le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réchauffement</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climatique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que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d'autres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p:txBody>
      </p:sp>
      <p:sp>
        <p:nvSpPr>
          <p:cNvPr id="31" name="ZoneTexte 30">
            <a:extLst>
              <a:ext uri="{FF2B5EF4-FFF2-40B4-BE49-F238E27FC236}">
                <a16:creationId xmlns:a16="http://schemas.microsoft.com/office/drawing/2014/main" id="{FF8993A0-3390-635A-5C97-EB69A45554AE}"/>
              </a:ext>
            </a:extLst>
          </p:cNvPr>
          <p:cNvSpPr txBox="1"/>
          <p:nvPr/>
        </p:nvSpPr>
        <p:spPr>
          <a:xfrm>
            <a:off x="220027" y="2514556"/>
            <a:ext cx="6782753" cy="830997"/>
          </a:xfrm>
          <a:prstGeom prst="rect">
            <a:avLst/>
          </a:prstGeom>
          <a:noFill/>
        </p:spPr>
        <p:txBody>
          <a:bodyPr wrap="square">
            <a:spAutoFit/>
          </a:bodyPr>
          <a:lstStyle/>
          <a:p>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La gestion du grand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nombre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de données a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été</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complexe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en</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raison de la puissance de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calcul</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insuffisante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Nous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avons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dû</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recalibrer</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et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nettoyer</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le dataset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plusieurs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fois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pour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obtenir</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des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résultats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précis,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qui a pris du temps et des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ressources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limitations de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calcul</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ont</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rendu</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l'analyse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plus difficile et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ont</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nécessité</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plusieurs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itérations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pour arriver à des conclusions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fiables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p:txBody>
      </p:sp>
      <p:sp>
        <p:nvSpPr>
          <p:cNvPr id="33" name="ZoneTexte 32">
            <a:extLst>
              <a:ext uri="{FF2B5EF4-FFF2-40B4-BE49-F238E27FC236}">
                <a16:creationId xmlns:a16="http://schemas.microsoft.com/office/drawing/2014/main" id="{D0552EFE-FF1B-5408-79EA-618AA526C012}"/>
              </a:ext>
            </a:extLst>
          </p:cNvPr>
          <p:cNvSpPr txBox="1"/>
          <p:nvPr/>
        </p:nvSpPr>
        <p:spPr>
          <a:xfrm>
            <a:off x="3680461" y="3758796"/>
            <a:ext cx="5311139" cy="1384995"/>
          </a:xfrm>
          <a:prstGeom prst="rect">
            <a:avLst/>
          </a:prstGeom>
          <a:noFill/>
        </p:spPr>
        <p:txBody>
          <a:bodyPr wrap="square">
            <a:spAutoFit/>
          </a:bodyPr>
          <a:lstStyle/>
          <a:p>
            <a:pPr algn="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D'autres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régions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du monde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montrent</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des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phénomènes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similaires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avec des variations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régionales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des impacts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climatiques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Cependant</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l'Arctique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se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réchauffe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beaucoup plus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rapidement</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avec un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réchauffement</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deux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fois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plus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rapide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que la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moyenne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mondiale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Cela</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souligne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l'importance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d'étudier</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variations pour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mieux</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comprendre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et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prévoir</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les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changements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climatiques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à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l'échelle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globale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et pour adapter les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stratégies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d'atténuation</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et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d'adaptation</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en</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consequence.</a:t>
            </a:r>
            <a:endParaRPr lang="en-US" sz="1100" dirty="0"/>
          </a:p>
        </p:txBody>
      </p:sp>
      <p:sp>
        <p:nvSpPr>
          <p:cNvPr id="36" name="Google Shape;3750;p41">
            <a:extLst>
              <a:ext uri="{FF2B5EF4-FFF2-40B4-BE49-F238E27FC236}">
                <a16:creationId xmlns:a16="http://schemas.microsoft.com/office/drawing/2014/main" id="{3B9A7B3B-CBBE-E18C-BB2D-2CB6ED03B95A}"/>
              </a:ext>
            </a:extLst>
          </p:cNvPr>
          <p:cNvSpPr txBox="1">
            <a:spLocks noGrp="1"/>
          </p:cNvSpPr>
          <p:nvPr>
            <p:ph type="title"/>
          </p:nvPr>
        </p:nvSpPr>
        <p:spPr>
          <a:xfrm>
            <a:off x="5714999" y="900499"/>
            <a:ext cx="1988821" cy="572700"/>
          </a:xfrm>
          <a:prstGeom prst="rect">
            <a:avLst/>
          </a:prstGeom>
          <a:ln w="12700">
            <a:solidFill>
              <a:schemeClr val="accent2"/>
            </a:solidFill>
          </a:ln>
        </p:spPr>
        <p:txBody>
          <a:bodyPr spcFirstLastPara="1" wrap="square" lIns="91425" tIns="91425" rIns="91425" bIns="91425" anchor="t" anchorCtr="0">
            <a:noAutofit/>
          </a:bodyPr>
          <a:lstStyle/>
          <a:p>
            <a:r>
              <a:rPr lang="fr-FR" sz="2800" dirty="0">
                <a:latin typeface="Roboto" panose="02000000000000000000" pitchFamily="2" charset="0"/>
                <a:ea typeface="Roboto" panose="02000000000000000000" pitchFamily="2" charset="0"/>
                <a:cs typeface="Roboto" panose="02000000000000000000" pitchFamily="2" charset="0"/>
              </a:rPr>
              <a:t>Conclusion</a:t>
            </a:r>
          </a:p>
        </p:txBody>
      </p:sp>
      <p:sp>
        <p:nvSpPr>
          <p:cNvPr id="37" name="Google Shape;3750;p41">
            <a:extLst>
              <a:ext uri="{FF2B5EF4-FFF2-40B4-BE49-F238E27FC236}">
                <a16:creationId xmlns:a16="http://schemas.microsoft.com/office/drawing/2014/main" id="{6631F148-BFB7-7EC4-5D29-D1F9AC5342BF}"/>
              </a:ext>
            </a:extLst>
          </p:cNvPr>
          <p:cNvSpPr txBox="1">
            <a:spLocks/>
          </p:cNvSpPr>
          <p:nvPr/>
        </p:nvSpPr>
        <p:spPr>
          <a:xfrm>
            <a:off x="7002780" y="2586115"/>
            <a:ext cx="1988822" cy="572700"/>
          </a:xfrm>
          <a:prstGeom prst="rect">
            <a:avLst/>
          </a:prstGeom>
          <a:noFill/>
          <a:ln w="12700">
            <a:solidFill>
              <a:schemeClr val="accent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accent2"/>
              </a:buClr>
              <a:buSzPts val="3300"/>
              <a:buFont typeface="Fahkwang"/>
              <a:buNone/>
              <a:defRPr sz="2800" b="1">
                <a:solidFill>
                  <a:schemeClr val="accent2"/>
                </a:solidFill>
                <a:latin typeface="Roboto" panose="02000000000000000000" pitchFamily="2" charset="0"/>
                <a:ea typeface="Roboto" panose="02000000000000000000" pitchFamily="2" charset="0"/>
                <a:cs typeface="Roboto" panose="02000000000000000000" pitchFamily="2" charset="0"/>
                <a:sym typeface="Fahkwang"/>
              </a:defRPr>
            </a:lvl1pPr>
            <a:lvl2pPr>
              <a:buClr>
                <a:schemeClr val="accent2"/>
              </a:buClr>
              <a:buSzPts val="3300"/>
              <a:buFont typeface="Fahkwang"/>
              <a:buNone/>
              <a:defRPr sz="3300" b="1">
                <a:solidFill>
                  <a:schemeClr val="accent2"/>
                </a:solidFill>
                <a:latin typeface="Fahkwang"/>
                <a:ea typeface="Fahkwang"/>
                <a:cs typeface="Fahkwang"/>
                <a:sym typeface="Fahkwang"/>
              </a:defRPr>
            </a:lvl2pPr>
            <a:lvl3pPr>
              <a:buClr>
                <a:schemeClr val="accent2"/>
              </a:buClr>
              <a:buSzPts val="3300"/>
              <a:buFont typeface="Fahkwang"/>
              <a:buNone/>
              <a:defRPr sz="3300" b="1">
                <a:solidFill>
                  <a:schemeClr val="accent2"/>
                </a:solidFill>
                <a:latin typeface="Fahkwang"/>
                <a:ea typeface="Fahkwang"/>
                <a:cs typeface="Fahkwang"/>
                <a:sym typeface="Fahkwang"/>
              </a:defRPr>
            </a:lvl3pPr>
            <a:lvl4pPr>
              <a:buClr>
                <a:schemeClr val="accent2"/>
              </a:buClr>
              <a:buSzPts val="3300"/>
              <a:buFont typeface="Fahkwang"/>
              <a:buNone/>
              <a:defRPr sz="3300" b="1">
                <a:solidFill>
                  <a:schemeClr val="accent2"/>
                </a:solidFill>
                <a:latin typeface="Fahkwang"/>
                <a:ea typeface="Fahkwang"/>
                <a:cs typeface="Fahkwang"/>
                <a:sym typeface="Fahkwang"/>
              </a:defRPr>
            </a:lvl4pPr>
            <a:lvl5pPr>
              <a:buClr>
                <a:schemeClr val="accent2"/>
              </a:buClr>
              <a:buSzPts val="3300"/>
              <a:buFont typeface="Fahkwang"/>
              <a:buNone/>
              <a:defRPr sz="3300" b="1">
                <a:solidFill>
                  <a:schemeClr val="accent2"/>
                </a:solidFill>
                <a:latin typeface="Fahkwang"/>
                <a:ea typeface="Fahkwang"/>
                <a:cs typeface="Fahkwang"/>
                <a:sym typeface="Fahkwang"/>
              </a:defRPr>
            </a:lvl5pPr>
            <a:lvl6pPr>
              <a:buClr>
                <a:schemeClr val="accent2"/>
              </a:buClr>
              <a:buSzPts val="3300"/>
              <a:buFont typeface="Fahkwang"/>
              <a:buNone/>
              <a:defRPr sz="3300" b="1">
                <a:solidFill>
                  <a:schemeClr val="accent2"/>
                </a:solidFill>
                <a:latin typeface="Fahkwang"/>
                <a:ea typeface="Fahkwang"/>
                <a:cs typeface="Fahkwang"/>
                <a:sym typeface="Fahkwang"/>
              </a:defRPr>
            </a:lvl6pPr>
            <a:lvl7pPr>
              <a:buClr>
                <a:schemeClr val="accent2"/>
              </a:buClr>
              <a:buSzPts val="3300"/>
              <a:buFont typeface="Fahkwang"/>
              <a:buNone/>
              <a:defRPr sz="3300" b="1">
                <a:solidFill>
                  <a:schemeClr val="accent2"/>
                </a:solidFill>
                <a:latin typeface="Fahkwang"/>
                <a:ea typeface="Fahkwang"/>
                <a:cs typeface="Fahkwang"/>
                <a:sym typeface="Fahkwang"/>
              </a:defRPr>
            </a:lvl7pPr>
            <a:lvl8pPr>
              <a:buClr>
                <a:schemeClr val="accent2"/>
              </a:buClr>
              <a:buSzPts val="3300"/>
              <a:buFont typeface="Fahkwang"/>
              <a:buNone/>
              <a:defRPr sz="3300" b="1">
                <a:solidFill>
                  <a:schemeClr val="accent2"/>
                </a:solidFill>
                <a:latin typeface="Fahkwang"/>
                <a:ea typeface="Fahkwang"/>
                <a:cs typeface="Fahkwang"/>
                <a:sym typeface="Fahkwang"/>
              </a:defRPr>
            </a:lvl8pPr>
            <a:lvl9pPr>
              <a:buClr>
                <a:schemeClr val="accent2"/>
              </a:buClr>
              <a:buSzPts val="3300"/>
              <a:buFont typeface="Fahkwang"/>
              <a:buNone/>
              <a:defRPr sz="3300" b="1">
                <a:solidFill>
                  <a:schemeClr val="accent2"/>
                </a:solidFill>
                <a:latin typeface="Fahkwang"/>
                <a:ea typeface="Fahkwang"/>
                <a:cs typeface="Fahkwang"/>
                <a:sym typeface="Fahkwang"/>
              </a:defRPr>
            </a:lvl9pPr>
          </a:lstStyle>
          <a:p>
            <a:r>
              <a:rPr lang="fr-FR" dirty="0"/>
              <a:t>Limitations</a:t>
            </a:r>
          </a:p>
        </p:txBody>
      </p:sp>
      <p:sp>
        <p:nvSpPr>
          <p:cNvPr id="38" name="Google Shape;3750;p41">
            <a:extLst>
              <a:ext uri="{FF2B5EF4-FFF2-40B4-BE49-F238E27FC236}">
                <a16:creationId xmlns:a16="http://schemas.microsoft.com/office/drawing/2014/main" id="{496C18A8-91D2-E106-BC41-81E2166F5A42}"/>
              </a:ext>
            </a:extLst>
          </p:cNvPr>
          <p:cNvSpPr txBox="1">
            <a:spLocks/>
          </p:cNvSpPr>
          <p:nvPr/>
        </p:nvSpPr>
        <p:spPr>
          <a:xfrm>
            <a:off x="1619250" y="4083327"/>
            <a:ext cx="1855472" cy="572700"/>
          </a:xfrm>
          <a:prstGeom prst="rect">
            <a:avLst/>
          </a:prstGeom>
          <a:noFill/>
          <a:ln w="12700">
            <a:solidFill>
              <a:schemeClr val="accent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accent2"/>
              </a:buClr>
              <a:buSzPts val="3300"/>
              <a:buFont typeface="Fahkwang"/>
              <a:buNone/>
              <a:defRPr sz="2800" b="1">
                <a:solidFill>
                  <a:schemeClr val="accent2"/>
                </a:solidFill>
                <a:latin typeface="Roboto" panose="02000000000000000000" pitchFamily="2" charset="0"/>
                <a:ea typeface="Roboto" panose="02000000000000000000" pitchFamily="2" charset="0"/>
                <a:cs typeface="Roboto" panose="02000000000000000000" pitchFamily="2" charset="0"/>
              </a:defRPr>
            </a:lvl1pPr>
            <a:lvl2pPr>
              <a:buClr>
                <a:schemeClr val="accent2"/>
              </a:buClr>
              <a:buSzPts val="3300"/>
              <a:buFont typeface="Fahkwang"/>
              <a:buNone/>
              <a:defRPr sz="3300" b="1">
                <a:solidFill>
                  <a:schemeClr val="accent2"/>
                </a:solidFill>
                <a:latin typeface="Fahkwang"/>
                <a:ea typeface="Fahkwang"/>
                <a:cs typeface="Fahkwang"/>
              </a:defRPr>
            </a:lvl2pPr>
            <a:lvl3pPr>
              <a:buClr>
                <a:schemeClr val="accent2"/>
              </a:buClr>
              <a:buSzPts val="3300"/>
              <a:buFont typeface="Fahkwang"/>
              <a:buNone/>
              <a:defRPr sz="3300" b="1">
                <a:solidFill>
                  <a:schemeClr val="accent2"/>
                </a:solidFill>
                <a:latin typeface="Fahkwang"/>
                <a:ea typeface="Fahkwang"/>
                <a:cs typeface="Fahkwang"/>
              </a:defRPr>
            </a:lvl3pPr>
            <a:lvl4pPr>
              <a:buClr>
                <a:schemeClr val="accent2"/>
              </a:buClr>
              <a:buSzPts val="3300"/>
              <a:buFont typeface="Fahkwang"/>
              <a:buNone/>
              <a:defRPr sz="3300" b="1">
                <a:solidFill>
                  <a:schemeClr val="accent2"/>
                </a:solidFill>
                <a:latin typeface="Fahkwang"/>
                <a:ea typeface="Fahkwang"/>
                <a:cs typeface="Fahkwang"/>
              </a:defRPr>
            </a:lvl4pPr>
            <a:lvl5pPr>
              <a:buClr>
                <a:schemeClr val="accent2"/>
              </a:buClr>
              <a:buSzPts val="3300"/>
              <a:buFont typeface="Fahkwang"/>
              <a:buNone/>
              <a:defRPr sz="3300" b="1">
                <a:solidFill>
                  <a:schemeClr val="accent2"/>
                </a:solidFill>
                <a:latin typeface="Fahkwang"/>
                <a:ea typeface="Fahkwang"/>
                <a:cs typeface="Fahkwang"/>
              </a:defRPr>
            </a:lvl5pPr>
            <a:lvl6pPr>
              <a:buClr>
                <a:schemeClr val="accent2"/>
              </a:buClr>
              <a:buSzPts val="3300"/>
              <a:buFont typeface="Fahkwang"/>
              <a:buNone/>
              <a:defRPr sz="3300" b="1">
                <a:solidFill>
                  <a:schemeClr val="accent2"/>
                </a:solidFill>
                <a:latin typeface="Fahkwang"/>
                <a:ea typeface="Fahkwang"/>
                <a:cs typeface="Fahkwang"/>
              </a:defRPr>
            </a:lvl6pPr>
            <a:lvl7pPr>
              <a:buClr>
                <a:schemeClr val="accent2"/>
              </a:buClr>
              <a:buSzPts val="3300"/>
              <a:buFont typeface="Fahkwang"/>
              <a:buNone/>
              <a:defRPr sz="3300" b="1">
                <a:solidFill>
                  <a:schemeClr val="accent2"/>
                </a:solidFill>
                <a:latin typeface="Fahkwang"/>
                <a:ea typeface="Fahkwang"/>
                <a:cs typeface="Fahkwang"/>
              </a:defRPr>
            </a:lvl7pPr>
            <a:lvl8pPr>
              <a:buClr>
                <a:schemeClr val="accent2"/>
              </a:buClr>
              <a:buSzPts val="3300"/>
              <a:buFont typeface="Fahkwang"/>
              <a:buNone/>
              <a:defRPr sz="3300" b="1">
                <a:solidFill>
                  <a:schemeClr val="accent2"/>
                </a:solidFill>
                <a:latin typeface="Fahkwang"/>
                <a:ea typeface="Fahkwang"/>
                <a:cs typeface="Fahkwang"/>
              </a:defRPr>
            </a:lvl8pPr>
            <a:lvl9pPr>
              <a:buClr>
                <a:schemeClr val="accent2"/>
              </a:buClr>
              <a:buSzPts val="3300"/>
              <a:buFont typeface="Fahkwang"/>
              <a:buNone/>
              <a:defRPr sz="3300" b="1">
                <a:solidFill>
                  <a:schemeClr val="accent2"/>
                </a:solidFill>
                <a:latin typeface="Fahkwang"/>
                <a:ea typeface="Fahkwang"/>
                <a:cs typeface="Fahkwang"/>
              </a:defRPr>
            </a:lvl9pPr>
          </a:lstStyle>
          <a:p>
            <a:r>
              <a:rPr lang="fr-FR" dirty="0"/>
              <a:t>Ouverture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49"/>
        <p:cNvGrpSpPr/>
        <p:nvPr/>
      </p:nvGrpSpPr>
      <p:grpSpPr>
        <a:xfrm>
          <a:off x="0" y="0"/>
          <a:ext cx="0" cy="0"/>
          <a:chOff x="0" y="0"/>
          <a:chExt cx="0" cy="0"/>
        </a:xfrm>
      </p:grpSpPr>
      <p:sp>
        <p:nvSpPr>
          <p:cNvPr id="3750" name="Google Shape;3750;p41"/>
          <p:cNvSpPr txBox="1">
            <a:spLocks noGrp="1"/>
          </p:cNvSpPr>
          <p:nvPr>
            <p:ph type="title"/>
          </p:nvPr>
        </p:nvSpPr>
        <p:spPr>
          <a:xfrm>
            <a:off x="1066799" y="290899"/>
            <a:ext cx="7704000" cy="572700"/>
          </a:xfrm>
          <a:prstGeom prst="rect">
            <a:avLst/>
          </a:prstGeom>
        </p:spPr>
        <p:txBody>
          <a:bodyPr spcFirstLastPara="1" wrap="square" lIns="91425" tIns="91425" rIns="91425" bIns="91425" anchor="t" anchorCtr="0">
            <a:noAutofit/>
          </a:bodyPr>
          <a:lstStyle/>
          <a:p>
            <a:r>
              <a:rPr lang="fr-FR" sz="2800" dirty="0">
                <a:latin typeface="Roboto" panose="02000000000000000000" pitchFamily="2" charset="0"/>
                <a:ea typeface="Roboto" panose="02000000000000000000" pitchFamily="2" charset="0"/>
                <a:cs typeface="Roboto" panose="02000000000000000000" pitchFamily="2" charset="0"/>
              </a:rPr>
              <a:t>Références bibliographiques</a:t>
            </a:r>
          </a:p>
        </p:txBody>
      </p:sp>
      <p:sp>
        <p:nvSpPr>
          <p:cNvPr id="7" name="ZoneTexte 6">
            <a:extLst>
              <a:ext uri="{FF2B5EF4-FFF2-40B4-BE49-F238E27FC236}">
                <a16:creationId xmlns:a16="http://schemas.microsoft.com/office/drawing/2014/main" id="{2D798B99-5CCC-7DB0-59D9-1E0ACE984B78}"/>
              </a:ext>
            </a:extLst>
          </p:cNvPr>
          <p:cNvSpPr txBox="1"/>
          <p:nvPr/>
        </p:nvSpPr>
        <p:spPr>
          <a:xfrm>
            <a:off x="1066799" y="863599"/>
            <a:ext cx="7201215" cy="3970318"/>
          </a:xfrm>
          <a:prstGeom prst="rect">
            <a:avLst/>
          </a:prstGeom>
          <a:noFill/>
        </p:spPr>
        <p:txBody>
          <a:bodyPr wrap="square">
            <a:spAutoFit/>
          </a:bodyPr>
          <a:lstStyle/>
          <a:p>
            <a:endPar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1. Ministère de la Transition Écologique et de la Cohésion des Territoires. (2023). *Publication du 6e rapport de synthèse du GIEC*. Récupéré de https://transition-ecologique.gouv.fr/rapport-giec-2023</a:t>
            </a:r>
          </a:p>
          <a:p>
            <a:endPar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2. Réseau Action Climat. (</a:t>
            </a:r>
            <a:r>
              <a:rPr lang="fr-FR" sz="9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n.d</a:t>
            </a:r>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*Synthèse du rapport du GIEC : L'urgence climatique est là, les solutions aussi*. Récupéré de https://reseauactionclimat.org/synthese-rapport-giec</a:t>
            </a:r>
          </a:p>
          <a:p>
            <a:endPar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3. Bon Pote. (</a:t>
            </a:r>
            <a:r>
              <a:rPr lang="fr-FR" sz="9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n.d</a:t>
            </a:r>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*Climat : Peut-on vraiment faire confiance au GIEC ?* Récupéré de https://bonpote.com/climat-confiance-giec</a:t>
            </a:r>
          </a:p>
          <a:p>
            <a:endPar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4. Copernicus Climate Change Service. (2023). *</a:t>
            </a:r>
            <a:r>
              <a:rPr lang="fr-FR" sz="9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European</a:t>
            </a:r>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State of the Climate 2023*. Récupéré de https://climate.copernicus.eu/esotc/2023</a:t>
            </a:r>
          </a:p>
          <a:p>
            <a:endPar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5. Intergovernmental Panel on Climate Change. (</a:t>
            </a:r>
            <a:r>
              <a:rPr lang="fr-FR" sz="9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n.d</a:t>
            </a:r>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*IPCC Reports*. Récupéré de https://www.ipcc.ch/reports/</a:t>
            </a:r>
          </a:p>
          <a:p>
            <a:endPar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6. Plateforme intergouvernementale scientifique et politique sur la biodiversité et les services écosystémiques. (</a:t>
            </a:r>
            <a:r>
              <a:rPr lang="fr-FR" sz="9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n.d</a:t>
            </a:r>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*IPBES Publications*. Récupéré de https://ipbes.net/publications</a:t>
            </a:r>
          </a:p>
          <a:p>
            <a:endPar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7. González-Camacho, J. M., </a:t>
            </a:r>
            <a:r>
              <a:rPr lang="fr-FR" sz="9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Mailhol</a:t>
            </a:r>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J. C., &amp; </a:t>
            </a:r>
            <a:r>
              <a:rPr lang="fr-FR" sz="9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Ruget</a:t>
            </a:r>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F. (2008). Impacts locaux attendus de l'augmentation du CO2 dans l'atmosphère sur la productivité de l'eau du maïs dans la Drôme, France. *Irrigation and Drainage, 57*(2), 123-134. https://doi.org/10.1002/IRD.332</a:t>
            </a:r>
          </a:p>
          <a:p>
            <a:endPar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8. </a:t>
            </a:r>
            <a:r>
              <a:rPr lang="fr-FR" sz="9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Lespinas</a:t>
            </a:r>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F., Ludwig, W., &amp; </a:t>
            </a:r>
            <a:r>
              <a:rPr lang="fr-FR" sz="9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Heussner</a:t>
            </a:r>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S. (2010). Impact of </a:t>
            </a:r>
            <a:r>
              <a:rPr lang="fr-FR" sz="9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recent</a:t>
            </a:r>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fr-FR" sz="9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climate</a:t>
            </a:r>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change on the </a:t>
            </a:r>
            <a:r>
              <a:rPr lang="fr-FR" sz="9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hydrology</a:t>
            </a:r>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of </a:t>
            </a:r>
            <a:r>
              <a:rPr lang="fr-FR" sz="9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coastal</a:t>
            </a:r>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fr-FR" sz="9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Mediterranean</a:t>
            </a:r>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fr-FR" sz="9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rivers</a:t>
            </a:r>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in </a:t>
            </a:r>
            <a:r>
              <a:rPr lang="fr-FR" sz="9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Southern</a:t>
            </a:r>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France. *</a:t>
            </a:r>
            <a:r>
              <a:rPr lang="fr-FR" sz="9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Climatic</a:t>
            </a:r>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Change, 100*(3-4), 613-631. </a:t>
            </a:r>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hlinkClick r:id="rId3">
                  <a:extLst>
                    <a:ext uri="{A12FA001-AC4F-418D-AE19-62706E023703}">
                      <ahyp:hlinkClr xmlns:ahyp="http://schemas.microsoft.com/office/drawing/2018/hyperlinkcolor" val="tx"/>
                    </a:ext>
                  </a:extLst>
                </a:hlinkClick>
              </a:rPr>
              <a:t>https://doi.org/10.1007/S10584-009-9668-1</a:t>
            </a:r>
            <a:endPar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Voici la source supplémentaire ajoutée selon les normes APA :</a:t>
            </a:r>
          </a:p>
          <a:p>
            <a:endPar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9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10. Actu.fr. (2023). *Réchauffement climatique : pourquoi la température augmente plus vite dans le Grand Est que partout ailleurs*. Récupéré de [https://actu.fr/meteo/rechauffement-climatique-pourquoi-la-temperature-augmente-plus-vite-dans-le-grand-est-que-partout-ailleurs_60918646.html](https://actu.fr/meteo/rechauffement-climatique-pourquoi-la-temperature-augmente-plus-vite-dans-le-grand-est-que-partout-ailleurs_60918646.htm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82"/>
        <p:cNvGrpSpPr/>
        <p:nvPr/>
      </p:nvGrpSpPr>
      <p:grpSpPr>
        <a:xfrm>
          <a:off x="0" y="0"/>
          <a:ext cx="0" cy="0"/>
          <a:chOff x="0" y="0"/>
          <a:chExt cx="0" cy="0"/>
        </a:xfrm>
      </p:grpSpPr>
      <p:sp>
        <p:nvSpPr>
          <p:cNvPr id="8" name="Google Shape;3384;p36">
            <a:extLst>
              <a:ext uri="{FF2B5EF4-FFF2-40B4-BE49-F238E27FC236}">
                <a16:creationId xmlns:a16="http://schemas.microsoft.com/office/drawing/2014/main" id="{239234DC-3C5C-F23E-58CD-F3EA03F451F6}"/>
              </a:ext>
            </a:extLst>
          </p:cNvPr>
          <p:cNvSpPr txBox="1">
            <a:spLocks noGrp="1"/>
          </p:cNvSpPr>
          <p:nvPr>
            <p:ph type="subTitle" idx="1"/>
          </p:nvPr>
        </p:nvSpPr>
        <p:spPr>
          <a:xfrm>
            <a:off x="483156" y="2709589"/>
            <a:ext cx="8480617" cy="2267414"/>
          </a:xfrm>
          <a:prstGeom prst="rect">
            <a:avLst/>
          </a:prstGeom>
        </p:spPr>
        <p:txBody>
          <a:bodyPr spcFirstLastPara="1" wrap="square" lIns="91425" tIns="91425" rIns="91425" bIns="91425" anchor="ctr" anchorCtr="0">
            <a:noAutofit/>
          </a:bodyPr>
          <a:lstStyle/>
          <a:p>
            <a:r>
              <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Didact Gothic"/>
              </a:rPr>
              <a:t>Thématiques abordées :</a:t>
            </a:r>
          </a:p>
          <a:p>
            <a:endPar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Didact Gothic"/>
            </a:endParaRPr>
          </a:p>
          <a:p>
            <a:pPr marL="285750" indent="-285750">
              <a:buFont typeface="Arial" panose="020B0604020202020204" pitchFamily="34" charset="0"/>
              <a:buChar char="•"/>
            </a:pPr>
            <a:r>
              <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Didact Gothic"/>
              </a:rPr>
              <a:t>Impact des événements météorologiques sur les tendances climatiques</a:t>
            </a:r>
          </a:p>
          <a:p>
            <a:pPr marL="285750" indent="-285750">
              <a:buFontTx/>
              <a:buChar char="-"/>
            </a:pPr>
            <a:endPar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Didact Gothic"/>
            </a:endParaRPr>
          </a:p>
          <a:p>
            <a:pPr marL="285750" indent="-285750">
              <a:buFont typeface="Arial" panose="020B0604020202020204" pitchFamily="34" charset="0"/>
              <a:buChar char="•"/>
            </a:pPr>
            <a:r>
              <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Didact Gothic"/>
              </a:rPr>
              <a:t>Le dérèglement climatique possède un réel impact sur la météo</a:t>
            </a:r>
          </a:p>
          <a:p>
            <a:pPr marL="285750" indent="-285750">
              <a:buFontTx/>
              <a:buChar char="-"/>
            </a:pPr>
            <a:endPar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Didact Gothic"/>
            </a:endParaRPr>
          </a:p>
          <a:p>
            <a:pPr marL="285750" indent="-285750">
              <a:buFont typeface="Arial" panose="020B0604020202020204" pitchFamily="34" charset="0"/>
              <a:buChar char="•"/>
            </a:pPr>
            <a:r>
              <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Didact Gothic"/>
              </a:rPr>
              <a:t>Etude des différents rapports scientifiques en lien avec le dérèglement climatique</a:t>
            </a:r>
          </a:p>
        </p:txBody>
      </p:sp>
      <p:sp>
        <p:nvSpPr>
          <p:cNvPr id="3383" name="Google Shape;3383;p36"/>
          <p:cNvSpPr txBox="1">
            <a:spLocks noGrp="1"/>
          </p:cNvSpPr>
          <p:nvPr>
            <p:ph type="ctrTitle"/>
          </p:nvPr>
        </p:nvSpPr>
        <p:spPr>
          <a:xfrm>
            <a:off x="852205" y="929553"/>
            <a:ext cx="7773000" cy="16161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4000" dirty="0">
                <a:latin typeface="Roboto" panose="02000000000000000000" pitchFamily="2" charset="0"/>
                <a:ea typeface="Roboto" panose="02000000000000000000" pitchFamily="2" charset="0"/>
                <a:cs typeface="Roboto" panose="02000000000000000000" pitchFamily="2" charset="0"/>
              </a:rPr>
              <a:t>Sujet de recherche</a:t>
            </a:r>
            <a:br>
              <a:rPr lang="fr-FR" sz="4000" dirty="0">
                <a:latin typeface="Roboto" panose="02000000000000000000" pitchFamily="2" charset="0"/>
                <a:ea typeface="Roboto" panose="02000000000000000000" pitchFamily="2" charset="0"/>
                <a:cs typeface="Roboto" panose="02000000000000000000" pitchFamily="2" charset="0"/>
              </a:rPr>
            </a:br>
            <a:r>
              <a:rPr lang="fr-FR" sz="2800" dirty="0">
                <a:solidFill>
                  <a:schemeClr val="accent1"/>
                </a:solidFill>
                <a:latin typeface="Roboto" panose="02000000000000000000" pitchFamily="2" charset="0"/>
                <a:ea typeface="Roboto" panose="02000000000000000000" pitchFamily="2" charset="0"/>
                <a:cs typeface="Roboto" panose="02000000000000000000" pitchFamily="2" charset="0"/>
              </a:rPr>
              <a:t>Relevés des stations météorologiques françaises</a:t>
            </a:r>
            <a:endParaRPr sz="2800"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3385" name="Google Shape;3385;p36"/>
          <p:cNvSpPr txBox="1">
            <a:spLocks noGrp="1"/>
          </p:cNvSpPr>
          <p:nvPr>
            <p:ph type="subTitle" idx="4294967295"/>
          </p:nvPr>
        </p:nvSpPr>
        <p:spPr>
          <a:xfrm>
            <a:off x="7156420" y="122755"/>
            <a:ext cx="1884178" cy="698859"/>
          </a:xfrm>
          <a:prstGeom prst="rect">
            <a:avLst/>
          </a:prstGeom>
          <a:solidFill>
            <a:schemeClr val="accent4"/>
          </a:solidFill>
        </p:spPr>
        <p:txBody>
          <a:bodyPr spcFirstLastPara="1" wrap="square" lIns="91425" tIns="91425" rIns="91425" bIns="91425" anchor="ctr" anchorCtr="0">
            <a:noAutofit/>
          </a:bodyPr>
          <a:lstStyle/>
          <a:p>
            <a:r>
              <a:rPr lang="fr-FR" sz="900" dirty="0">
                <a:solidFill>
                  <a:schemeClr val="bg1"/>
                </a:solidFill>
              </a:rPr>
              <a:t>SRIWELAVAN Theeban</a:t>
            </a:r>
          </a:p>
          <a:p>
            <a:r>
              <a:rPr lang="fr-FR" sz="900" dirty="0">
                <a:solidFill>
                  <a:schemeClr val="bg1"/>
                </a:solidFill>
                <a:latin typeface="Roboto" panose="02000000000000000000" pitchFamily="2" charset="0"/>
                <a:ea typeface="Roboto" panose="02000000000000000000" pitchFamily="2" charset="0"/>
                <a:cs typeface="Roboto" panose="02000000000000000000" pitchFamily="2" charset="0"/>
              </a:rPr>
              <a:t>BONSERGENT</a:t>
            </a:r>
            <a:r>
              <a:rPr lang="fr-FR" sz="900" dirty="0">
                <a:solidFill>
                  <a:schemeClr val="bg1"/>
                </a:solidFill>
              </a:rPr>
              <a:t> Lucas</a:t>
            </a:r>
          </a:p>
          <a:p>
            <a:r>
              <a:rPr lang="fr-FR" sz="900" dirty="0">
                <a:solidFill>
                  <a:schemeClr val="bg1"/>
                </a:solidFill>
              </a:rPr>
              <a:t>OYENAN Kevin</a:t>
            </a:r>
            <a:endParaRPr lang="en-US" sz="900" dirty="0">
              <a:solidFill>
                <a:schemeClr val="bg1"/>
              </a:solidFill>
            </a:endParaRPr>
          </a:p>
        </p:txBody>
      </p:sp>
      <p:grpSp>
        <p:nvGrpSpPr>
          <p:cNvPr id="3386" name="Google Shape;3386;p36"/>
          <p:cNvGrpSpPr/>
          <p:nvPr/>
        </p:nvGrpSpPr>
        <p:grpSpPr>
          <a:xfrm>
            <a:off x="34870" y="65789"/>
            <a:ext cx="2359495" cy="1129704"/>
            <a:chOff x="754950" y="603975"/>
            <a:chExt cx="2507475" cy="1275200"/>
          </a:xfrm>
        </p:grpSpPr>
        <p:sp>
          <p:nvSpPr>
            <p:cNvPr id="3387" name="Google Shape;3387;p36"/>
            <p:cNvSpPr/>
            <p:nvPr/>
          </p:nvSpPr>
          <p:spPr>
            <a:xfrm>
              <a:off x="1803300" y="1192075"/>
              <a:ext cx="1459125" cy="618925"/>
            </a:xfrm>
            <a:custGeom>
              <a:avLst/>
              <a:gdLst/>
              <a:ahLst/>
              <a:cxnLst/>
              <a:rect l="l" t="t" r="r" b="b"/>
              <a:pathLst>
                <a:path w="58365" h="24757" extrusionOk="0">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6"/>
            <p:cNvSpPr/>
            <p:nvPr/>
          </p:nvSpPr>
          <p:spPr>
            <a:xfrm>
              <a:off x="1908950" y="1314750"/>
              <a:ext cx="1250775" cy="496250"/>
            </a:xfrm>
            <a:custGeom>
              <a:avLst/>
              <a:gdLst/>
              <a:ahLst/>
              <a:cxnLst/>
              <a:rect l="l" t="t" r="r" b="b"/>
              <a:pathLst>
                <a:path w="50031" h="19850" extrusionOk="0">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6"/>
            <p:cNvSpPr/>
            <p:nvPr/>
          </p:nvSpPr>
          <p:spPr>
            <a:xfrm>
              <a:off x="1569025" y="841800"/>
              <a:ext cx="814425" cy="814425"/>
            </a:xfrm>
            <a:custGeom>
              <a:avLst/>
              <a:gdLst/>
              <a:ahLst/>
              <a:cxnLst/>
              <a:rect l="l" t="t" r="r" b="b"/>
              <a:pathLst>
                <a:path w="32577" h="32577" extrusionOk="0">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6"/>
            <p:cNvSpPr/>
            <p:nvPr/>
          </p:nvSpPr>
          <p:spPr>
            <a:xfrm>
              <a:off x="1650000" y="922775"/>
              <a:ext cx="652475" cy="652775"/>
            </a:xfrm>
            <a:custGeom>
              <a:avLst/>
              <a:gdLst/>
              <a:ahLst/>
              <a:cxnLst/>
              <a:rect l="l" t="t" r="r" b="b"/>
              <a:pathLst>
                <a:path w="26099" h="26111" extrusionOk="0">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6"/>
            <p:cNvSpPr/>
            <p:nvPr/>
          </p:nvSpPr>
          <p:spPr>
            <a:xfrm>
              <a:off x="2011950" y="603975"/>
              <a:ext cx="125025" cy="172075"/>
            </a:xfrm>
            <a:custGeom>
              <a:avLst/>
              <a:gdLst/>
              <a:ahLst/>
              <a:cxnLst/>
              <a:rect l="l" t="t" r="r" b="b"/>
              <a:pathLst>
                <a:path w="5001" h="6883" extrusionOk="0">
                  <a:moveTo>
                    <a:pt x="3489" y="1"/>
                  </a:moveTo>
                  <a:lnTo>
                    <a:pt x="0" y="5883"/>
                  </a:lnTo>
                  <a:cubicBezTo>
                    <a:pt x="1703" y="6002"/>
                    <a:pt x="3382" y="6335"/>
                    <a:pt x="5001" y="6883"/>
                  </a:cubicBezTo>
                  <a:lnTo>
                    <a:pt x="34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6"/>
            <p:cNvSpPr/>
            <p:nvPr/>
          </p:nvSpPr>
          <p:spPr>
            <a:xfrm>
              <a:off x="2410800" y="1363900"/>
              <a:ext cx="191425" cy="133075"/>
            </a:xfrm>
            <a:custGeom>
              <a:avLst/>
              <a:gdLst/>
              <a:ahLst/>
              <a:cxnLst/>
              <a:rect l="l" t="t" r="r" b="b"/>
              <a:pathLst>
                <a:path w="7657" h="5323" extrusionOk="0">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6"/>
            <p:cNvSpPr/>
            <p:nvPr/>
          </p:nvSpPr>
          <p:spPr>
            <a:xfrm>
              <a:off x="1554150" y="765900"/>
              <a:ext cx="141700" cy="144700"/>
            </a:xfrm>
            <a:custGeom>
              <a:avLst/>
              <a:gdLst/>
              <a:ahLst/>
              <a:cxnLst/>
              <a:rect l="l" t="t" r="r" b="b"/>
              <a:pathLst>
                <a:path w="5668" h="5788" extrusionOk="0">
                  <a:moveTo>
                    <a:pt x="0" y="1"/>
                  </a:moveTo>
                  <a:lnTo>
                    <a:pt x="2191" y="5787"/>
                  </a:lnTo>
                  <a:cubicBezTo>
                    <a:pt x="3227" y="4656"/>
                    <a:pt x="4394" y="3656"/>
                    <a:pt x="5668" y="2787"/>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6"/>
            <p:cNvSpPr/>
            <p:nvPr/>
          </p:nvSpPr>
          <p:spPr>
            <a:xfrm>
              <a:off x="2379850" y="929325"/>
              <a:ext cx="185750" cy="148250"/>
            </a:xfrm>
            <a:custGeom>
              <a:avLst/>
              <a:gdLst/>
              <a:ahLst/>
              <a:cxnLst/>
              <a:rect l="l" t="t" r="r" b="b"/>
              <a:pathLst>
                <a:path w="7430" h="5930" extrusionOk="0">
                  <a:moveTo>
                    <a:pt x="7430" y="0"/>
                  </a:moveTo>
                  <a:lnTo>
                    <a:pt x="0" y="1024"/>
                  </a:lnTo>
                  <a:cubicBezTo>
                    <a:pt x="1108" y="2525"/>
                    <a:pt x="1989" y="4179"/>
                    <a:pt x="2632" y="5930"/>
                  </a:cubicBezTo>
                  <a:lnTo>
                    <a:pt x="74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6"/>
            <p:cNvSpPr/>
            <p:nvPr/>
          </p:nvSpPr>
          <p:spPr>
            <a:xfrm>
              <a:off x="2071775" y="1696975"/>
              <a:ext cx="125625" cy="182200"/>
            </a:xfrm>
            <a:custGeom>
              <a:avLst/>
              <a:gdLst/>
              <a:ahLst/>
              <a:cxnLst/>
              <a:rect l="l" t="t" r="r" b="b"/>
              <a:pathLst>
                <a:path w="5025" h="7288" extrusionOk="0">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6"/>
            <p:cNvSpPr/>
            <p:nvPr/>
          </p:nvSpPr>
          <p:spPr>
            <a:xfrm>
              <a:off x="1340725" y="1229050"/>
              <a:ext cx="144400" cy="110775"/>
            </a:xfrm>
            <a:custGeom>
              <a:avLst/>
              <a:gdLst/>
              <a:ahLst/>
              <a:cxnLst/>
              <a:rect l="l" t="t" r="r" b="b"/>
              <a:pathLst>
                <a:path w="5776" h="4431" extrusionOk="0">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6"/>
            <p:cNvSpPr/>
            <p:nvPr/>
          </p:nvSpPr>
          <p:spPr>
            <a:xfrm>
              <a:off x="1619925" y="1633275"/>
              <a:ext cx="136650" cy="155400"/>
            </a:xfrm>
            <a:custGeom>
              <a:avLst/>
              <a:gdLst/>
              <a:ahLst/>
              <a:cxnLst/>
              <a:rect l="l" t="t" r="r" b="b"/>
              <a:pathLst>
                <a:path w="5466" h="6216" extrusionOk="0">
                  <a:moveTo>
                    <a:pt x="1477" y="1"/>
                  </a:moveTo>
                  <a:lnTo>
                    <a:pt x="1" y="6216"/>
                  </a:lnTo>
                  <a:lnTo>
                    <a:pt x="5466" y="2584"/>
                  </a:lnTo>
                  <a:cubicBezTo>
                    <a:pt x="4037" y="1882"/>
                    <a:pt x="2703" y="1013"/>
                    <a:pt x="1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6"/>
            <p:cNvSpPr/>
            <p:nvPr/>
          </p:nvSpPr>
          <p:spPr>
            <a:xfrm>
              <a:off x="754950" y="1019600"/>
              <a:ext cx="1446925" cy="656850"/>
            </a:xfrm>
            <a:custGeom>
              <a:avLst/>
              <a:gdLst/>
              <a:ahLst/>
              <a:cxnLst/>
              <a:rect l="l" t="t" r="r" b="b"/>
              <a:pathLst>
                <a:path w="57877" h="26274" extrusionOk="0">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6"/>
            <p:cNvSpPr/>
            <p:nvPr/>
          </p:nvSpPr>
          <p:spPr>
            <a:xfrm>
              <a:off x="861800" y="1157450"/>
              <a:ext cx="1229950" cy="519000"/>
            </a:xfrm>
            <a:custGeom>
              <a:avLst/>
              <a:gdLst/>
              <a:ahLst/>
              <a:cxnLst/>
              <a:rect l="l" t="t" r="r" b="b"/>
              <a:pathLst>
                <a:path w="49198" h="20760" extrusionOk="0">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36"/>
          <p:cNvGrpSpPr/>
          <p:nvPr/>
        </p:nvGrpSpPr>
        <p:grpSpPr>
          <a:xfrm>
            <a:off x="8116187" y="2770981"/>
            <a:ext cx="897949" cy="931265"/>
            <a:chOff x="3840250" y="590138"/>
            <a:chExt cx="1090350" cy="1302875"/>
          </a:xfrm>
        </p:grpSpPr>
        <p:sp>
          <p:nvSpPr>
            <p:cNvPr id="3401" name="Google Shape;3401;p36"/>
            <p:cNvSpPr/>
            <p:nvPr/>
          </p:nvSpPr>
          <p:spPr>
            <a:xfrm>
              <a:off x="3868225" y="590138"/>
              <a:ext cx="523900" cy="373575"/>
            </a:xfrm>
            <a:custGeom>
              <a:avLst/>
              <a:gdLst/>
              <a:ahLst/>
              <a:cxnLst/>
              <a:rect l="l" t="t" r="r" b="b"/>
              <a:pathLst>
                <a:path w="20956" h="14943" extrusionOk="0">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6"/>
            <p:cNvSpPr/>
            <p:nvPr/>
          </p:nvSpPr>
          <p:spPr>
            <a:xfrm>
              <a:off x="3963475" y="669913"/>
              <a:ext cx="333100" cy="237550"/>
            </a:xfrm>
            <a:custGeom>
              <a:avLst/>
              <a:gdLst/>
              <a:ahLst/>
              <a:cxnLst/>
              <a:rect l="l" t="t" r="r" b="b"/>
              <a:pathLst>
                <a:path w="13324" h="9502" extrusionOk="0">
                  <a:moveTo>
                    <a:pt x="6668" y="0"/>
                  </a:moveTo>
                  <a:cubicBezTo>
                    <a:pt x="6668" y="0"/>
                    <a:pt x="1" y="9502"/>
                    <a:pt x="6668" y="9502"/>
                  </a:cubicBezTo>
                  <a:cubicBezTo>
                    <a:pt x="13324" y="9502"/>
                    <a:pt x="6668"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6"/>
            <p:cNvSpPr/>
            <p:nvPr/>
          </p:nvSpPr>
          <p:spPr>
            <a:xfrm>
              <a:off x="4035800" y="747113"/>
              <a:ext cx="76525" cy="169300"/>
            </a:xfrm>
            <a:custGeom>
              <a:avLst/>
              <a:gdLst/>
              <a:ahLst/>
              <a:cxnLst/>
              <a:rect l="l" t="t" r="r" b="b"/>
              <a:pathLst>
                <a:path w="3061" h="6772" extrusionOk="0">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6"/>
            <p:cNvSpPr/>
            <p:nvPr/>
          </p:nvSpPr>
          <p:spPr>
            <a:xfrm>
              <a:off x="4332875" y="729438"/>
              <a:ext cx="523900" cy="373575"/>
            </a:xfrm>
            <a:custGeom>
              <a:avLst/>
              <a:gdLst/>
              <a:ahLst/>
              <a:cxnLst/>
              <a:rect l="l" t="t" r="r" b="b"/>
              <a:pathLst>
                <a:path w="20956" h="14943"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6"/>
            <p:cNvSpPr/>
            <p:nvPr/>
          </p:nvSpPr>
          <p:spPr>
            <a:xfrm>
              <a:off x="4428425" y="809213"/>
              <a:ext cx="333100" cy="237550"/>
            </a:xfrm>
            <a:custGeom>
              <a:avLst/>
              <a:gdLst/>
              <a:ahLst/>
              <a:cxnLst/>
              <a:rect l="l" t="t" r="r" b="b"/>
              <a:pathLst>
                <a:path w="13324" h="9502" extrusionOk="0">
                  <a:moveTo>
                    <a:pt x="6656" y="0"/>
                  </a:moveTo>
                  <a:cubicBezTo>
                    <a:pt x="6656" y="0"/>
                    <a:pt x="0" y="9502"/>
                    <a:pt x="6656" y="9502"/>
                  </a:cubicBezTo>
                  <a:cubicBezTo>
                    <a:pt x="13323" y="9502"/>
                    <a:pt x="6656" y="0"/>
                    <a:pt x="6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6"/>
            <p:cNvSpPr/>
            <p:nvPr/>
          </p:nvSpPr>
          <p:spPr>
            <a:xfrm>
              <a:off x="4500450" y="886438"/>
              <a:ext cx="76525" cy="169350"/>
            </a:xfrm>
            <a:custGeom>
              <a:avLst/>
              <a:gdLst/>
              <a:ahLst/>
              <a:cxnLst/>
              <a:rect l="l" t="t" r="r" b="b"/>
              <a:pathLst>
                <a:path w="3061" h="6774" extrusionOk="0">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6"/>
            <p:cNvSpPr/>
            <p:nvPr/>
          </p:nvSpPr>
          <p:spPr>
            <a:xfrm>
              <a:off x="4069450" y="1093763"/>
              <a:ext cx="523900" cy="373600"/>
            </a:xfrm>
            <a:custGeom>
              <a:avLst/>
              <a:gdLst/>
              <a:ahLst/>
              <a:cxnLst/>
              <a:rect l="l" t="t" r="r" b="b"/>
              <a:pathLst>
                <a:path w="20956" h="14944"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6"/>
            <p:cNvSpPr/>
            <p:nvPr/>
          </p:nvSpPr>
          <p:spPr>
            <a:xfrm>
              <a:off x="4165000" y="1173238"/>
              <a:ext cx="333100" cy="237550"/>
            </a:xfrm>
            <a:custGeom>
              <a:avLst/>
              <a:gdLst/>
              <a:ahLst/>
              <a:cxnLst/>
              <a:rect l="l" t="t" r="r" b="b"/>
              <a:pathLst>
                <a:path w="13324" h="9502" extrusionOk="0">
                  <a:moveTo>
                    <a:pt x="6656" y="1"/>
                  </a:moveTo>
                  <a:cubicBezTo>
                    <a:pt x="6656" y="1"/>
                    <a:pt x="0" y="9502"/>
                    <a:pt x="6656" y="9502"/>
                  </a:cubicBezTo>
                  <a:cubicBezTo>
                    <a:pt x="13323"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6"/>
            <p:cNvSpPr/>
            <p:nvPr/>
          </p:nvSpPr>
          <p:spPr>
            <a:xfrm>
              <a:off x="4237025" y="1250463"/>
              <a:ext cx="76525" cy="169500"/>
            </a:xfrm>
            <a:custGeom>
              <a:avLst/>
              <a:gdLst/>
              <a:ahLst/>
              <a:cxnLst/>
              <a:rect l="l" t="t" r="r" b="b"/>
              <a:pathLst>
                <a:path w="3061" h="6780" extrusionOk="0">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6"/>
            <p:cNvSpPr/>
            <p:nvPr/>
          </p:nvSpPr>
          <p:spPr>
            <a:xfrm>
              <a:off x="4406975" y="1291113"/>
              <a:ext cx="523625" cy="373300"/>
            </a:xfrm>
            <a:custGeom>
              <a:avLst/>
              <a:gdLst/>
              <a:ahLst/>
              <a:cxnLst/>
              <a:rect l="l" t="t" r="r" b="b"/>
              <a:pathLst>
                <a:path w="20945" h="14932" extrusionOk="0">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6"/>
            <p:cNvSpPr/>
            <p:nvPr/>
          </p:nvSpPr>
          <p:spPr>
            <a:xfrm>
              <a:off x="4502225" y="1370588"/>
              <a:ext cx="333125" cy="237550"/>
            </a:xfrm>
            <a:custGeom>
              <a:avLst/>
              <a:gdLst/>
              <a:ahLst/>
              <a:cxnLst/>
              <a:rect l="l" t="t" r="r" b="b"/>
              <a:pathLst>
                <a:path w="13325" h="9502" extrusionOk="0">
                  <a:moveTo>
                    <a:pt x="6668" y="1"/>
                  </a:moveTo>
                  <a:cubicBezTo>
                    <a:pt x="6668" y="1"/>
                    <a:pt x="1" y="9502"/>
                    <a:pt x="6668" y="9502"/>
                  </a:cubicBezTo>
                  <a:cubicBezTo>
                    <a:pt x="13324" y="9502"/>
                    <a:pt x="6668" y="1"/>
                    <a:pt x="6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6"/>
            <p:cNvSpPr/>
            <p:nvPr/>
          </p:nvSpPr>
          <p:spPr>
            <a:xfrm>
              <a:off x="4574575" y="1447813"/>
              <a:ext cx="76525" cy="169350"/>
            </a:xfrm>
            <a:custGeom>
              <a:avLst/>
              <a:gdLst/>
              <a:ahLst/>
              <a:cxnLst/>
              <a:rect l="l" t="t" r="r" b="b"/>
              <a:pathLst>
                <a:path w="3061" h="6774" extrusionOk="0">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6"/>
            <p:cNvSpPr/>
            <p:nvPr/>
          </p:nvSpPr>
          <p:spPr>
            <a:xfrm>
              <a:off x="3840250" y="1519413"/>
              <a:ext cx="523600" cy="373600"/>
            </a:xfrm>
            <a:custGeom>
              <a:avLst/>
              <a:gdLst/>
              <a:ahLst/>
              <a:cxnLst/>
              <a:rect l="l" t="t" r="r" b="b"/>
              <a:pathLst>
                <a:path w="20944" h="14944" extrusionOk="0">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6"/>
            <p:cNvSpPr/>
            <p:nvPr/>
          </p:nvSpPr>
          <p:spPr>
            <a:xfrm>
              <a:off x="3935500" y="1599188"/>
              <a:ext cx="333100" cy="237550"/>
            </a:xfrm>
            <a:custGeom>
              <a:avLst/>
              <a:gdLst/>
              <a:ahLst/>
              <a:cxnLst/>
              <a:rect l="l" t="t" r="r" b="b"/>
              <a:pathLst>
                <a:path w="13324" h="9502" extrusionOk="0">
                  <a:moveTo>
                    <a:pt x="6656" y="1"/>
                  </a:moveTo>
                  <a:cubicBezTo>
                    <a:pt x="6656" y="1"/>
                    <a:pt x="0" y="9502"/>
                    <a:pt x="6656" y="9502"/>
                  </a:cubicBezTo>
                  <a:cubicBezTo>
                    <a:pt x="13324"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6"/>
            <p:cNvSpPr/>
            <p:nvPr/>
          </p:nvSpPr>
          <p:spPr>
            <a:xfrm>
              <a:off x="4007525" y="1676388"/>
              <a:ext cx="76525" cy="169300"/>
            </a:xfrm>
            <a:custGeom>
              <a:avLst/>
              <a:gdLst/>
              <a:ahLst/>
              <a:cxnLst/>
              <a:rect l="l" t="t" r="r" b="b"/>
              <a:pathLst>
                <a:path w="3061" h="6772" extrusionOk="0">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6" name="Google Shape;3416;p36"/>
          <p:cNvGrpSpPr/>
          <p:nvPr/>
        </p:nvGrpSpPr>
        <p:grpSpPr>
          <a:xfrm rot="10800000">
            <a:off x="137589" y="3620222"/>
            <a:ext cx="1118688" cy="826307"/>
            <a:chOff x="309118" y="3546600"/>
            <a:chExt cx="1904610" cy="1233626"/>
          </a:xfrm>
        </p:grpSpPr>
        <p:sp>
          <p:nvSpPr>
            <p:cNvPr id="3417" name="Google Shape;3417;p36"/>
            <p:cNvSpPr/>
            <p:nvPr/>
          </p:nvSpPr>
          <p:spPr>
            <a:xfrm>
              <a:off x="610559" y="3937436"/>
              <a:ext cx="1603169" cy="379767"/>
            </a:xfrm>
            <a:custGeom>
              <a:avLst/>
              <a:gdLst/>
              <a:ahLst/>
              <a:cxnLst/>
              <a:rect l="l" t="t" r="r" b="b"/>
              <a:pathLst>
                <a:path w="46035" h="10905" extrusionOk="0">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8" name="Google Shape;3418;p36"/>
            <p:cNvSpPr/>
            <p:nvPr/>
          </p:nvSpPr>
          <p:spPr>
            <a:xfrm>
              <a:off x="397851" y="3546600"/>
              <a:ext cx="1547484" cy="670486"/>
            </a:xfrm>
            <a:custGeom>
              <a:avLst/>
              <a:gdLst/>
              <a:ahLst/>
              <a:cxnLst/>
              <a:rect l="l" t="t" r="r" b="b"/>
              <a:pathLst>
                <a:path w="44436" h="19253" extrusionOk="0">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6"/>
            <p:cNvSpPr/>
            <p:nvPr/>
          </p:nvSpPr>
          <p:spPr>
            <a:xfrm>
              <a:off x="309118" y="4344117"/>
              <a:ext cx="1339161" cy="304754"/>
            </a:xfrm>
            <a:custGeom>
              <a:avLst/>
              <a:gdLst/>
              <a:ahLst/>
              <a:cxnLst/>
              <a:rect l="l" t="t" r="r" b="b"/>
              <a:pathLst>
                <a:path w="38454" h="8751" extrusionOk="0">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6"/>
            <p:cNvSpPr/>
            <p:nvPr/>
          </p:nvSpPr>
          <p:spPr>
            <a:xfrm>
              <a:off x="1186592" y="3600891"/>
              <a:ext cx="66237" cy="56730"/>
            </a:xfrm>
            <a:custGeom>
              <a:avLst/>
              <a:gdLst/>
              <a:ahLst/>
              <a:cxnLst/>
              <a:rect l="l" t="t" r="r" b="b"/>
              <a:pathLst>
                <a:path w="1902" h="1629" extrusionOk="0">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6"/>
            <p:cNvSpPr/>
            <p:nvPr/>
          </p:nvSpPr>
          <p:spPr>
            <a:xfrm>
              <a:off x="1805912" y="4001444"/>
              <a:ext cx="66376" cy="56834"/>
            </a:xfrm>
            <a:custGeom>
              <a:avLst/>
              <a:gdLst/>
              <a:ahLst/>
              <a:cxnLst/>
              <a:rect l="l" t="t" r="r" b="b"/>
              <a:pathLst>
                <a:path w="1906" h="1632" extrusionOk="0">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2" name="Google Shape;3422;p36"/>
            <p:cNvSpPr/>
            <p:nvPr/>
          </p:nvSpPr>
          <p:spPr>
            <a:xfrm>
              <a:off x="1777321" y="4530498"/>
              <a:ext cx="66376" cy="56834"/>
            </a:xfrm>
            <a:custGeom>
              <a:avLst/>
              <a:gdLst/>
              <a:ahLst/>
              <a:cxnLst/>
              <a:rect l="l" t="t" r="r" b="b"/>
              <a:pathLst>
                <a:path w="1906" h="1632" extrusionOk="0">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6"/>
            <p:cNvSpPr/>
            <p:nvPr/>
          </p:nvSpPr>
          <p:spPr>
            <a:xfrm>
              <a:off x="566993" y="3768815"/>
              <a:ext cx="66376" cy="56939"/>
            </a:xfrm>
            <a:custGeom>
              <a:avLst/>
              <a:gdLst/>
              <a:ahLst/>
              <a:cxnLst/>
              <a:rect l="l" t="t" r="r" b="b"/>
              <a:pathLst>
                <a:path w="1906" h="1635" extrusionOk="0">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6"/>
            <p:cNvSpPr/>
            <p:nvPr/>
          </p:nvSpPr>
          <p:spPr>
            <a:xfrm>
              <a:off x="973744" y="4723287"/>
              <a:ext cx="66376" cy="56939"/>
            </a:xfrm>
            <a:custGeom>
              <a:avLst/>
              <a:gdLst/>
              <a:ahLst/>
              <a:cxnLst/>
              <a:rect l="l" t="t" r="r" b="b"/>
              <a:pathLst>
                <a:path w="1906" h="1635" extrusionOk="0">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C868D3D0-92CE-C127-B4CB-6C9812F69C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544" t="15080" r="23251" b="15110"/>
          <a:stretch/>
        </p:blipFill>
        <p:spPr bwMode="auto">
          <a:xfrm>
            <a:off x="227125" y="-76200"/>
            <a:ext cx="2035130" cy="148852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34" name="Google Shape;3759;p42">
            <a:extLst>
              <a:ext uri="{FF2B5EF4-FFF2-40B4-BE49-F238E27FC236}">
                <a16:creationId xmlns:a16="http://schemas.microsoft.com/office/drawing/2014/main" id="{04FB0DA9-BA74-70D3-828F-3BDBC850C98B}"/>
              </a:ext>
            </a:extLst>
          </p:cNvPr>
          <p:cNvGrpSpPr/>
          <p:nvPr/>
        </p:nvGrpSpPr>
        <p:grpSpPr>
          <a:xfrm>
            <a:off x="8229863" y="-1887134"/>
            <a:ext cx="877215" cy="861775"/>
            <a:chOff x="1340725" y="2300600"/>
            <a:chExt cx="1261500" cy="1275200"/>
          </a:xfrm>
        </p:grpSpPr>
        <p:sp>
          <p:nvSpPr>
            <p:cNvPr id="35" name="Google Shape;3760;p42">
              <a:extLst>
                <a:ext uri="{FF2B5EF4-FFF2-40B4-BE49-F238E27FC236}">
                  <a16:creationId xmlns:a16="http://schemas.microsoft.com/office/drawing/2014/main" id="{2410133B-BE4D-7EEC-A57E-13AF8F9BE191}"/>
                </a:ext>
              </a:extLst>
            </p:cNvPr>
            <p:cNvSpPr/>
            <p:nvPr/>
          </p:nvSpPr>
          <p:spPr>
            <a:xfrm>
              <a:off x="1569025" y="2538425"/>
              <a:ext cx="814425" cy="814425"/>
            </a:xfrm>
            <a:custGeom>
              <a:avLst/>
              <a:gdLst/>
              <a:ahLst/>
              <a:cxnLst/>
              <a:rect l="l" t="t" r="r" b="b"/>
              <a:pathLst>
                <a:path w="32577" h="32577" extrusionOk="0">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61;p42">
              <a:extLst>
                <a:ext uri="{FF2B5EF4-FFF2-40B4-BE49-F238E27FC236}">
                  <a16:creationId xmlns:a16="http://schemas.microsoft.com/office/drawing/2014/main" id="{6359898B-3DFF-BED8-F03F-D5FCDF7274D1}"/>
                </a:ext>
              </a:extLst>
            </p:cNvPr>
            <p:cNvSpPr/>
            <p:nvPr/>
          </p:nvSpPr>
          <p:spPr>
            <a:xfrm>
              <a:off x="1650000" y="2619400"/>
              <a:ext cx="652475" cy="652775"/>
            </a:xfrm>
            <a:custGeom>
              <a:avLst/>
              <a:gdLst/>
              <a:ahLst/>
              <a:cxnLst/>
              <a:rect l="l" t="t" r="r" b="b"/>
              <a:pathLst>
                <a:path w="26099" h="26111" extrusionOk="0">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62;p42">
              <a:extLst>
                <a:ext uri="{FF2B5EF4-FFF2-40B4-BE49-F238E27FC236}">
                  <a16:creationId xmlns:a16="http://schemas.microsoft.com/office/drawing/2014/main" id="{9EC5FB4E-1D4A-39E3-7E9E-0D497889766F}"/>
                </a:ext>
              </a:extLst>
            </p:cNvPr>
            <p:cNvSpPr/>
            <p:nvPr/>
          </p:nvSpPr>
          <p:spPr>
            <a:xfrm>
              <a:off x="2011950" y="2300600"/>
              <a:ext cx="125025" cy="172075"/>
            </a:xfrm>
            <a:custGeom>
              <a:avLst/>
              <a:gdLst/>
              <a:ahLst/>
              <a:cxnLst/>
              <a:rect l="l" t="t" r="r" b="b"/>
              <a:pathLst>
                <a:path w="5001" h="6883" extrusionOk="0">
                  <a:moveTo>
                    <a:pt x="3489" y="1"/>
                  </a:moveTo>
                  <a:lnTo>
                    <a:pt x="0" y="5883"/>
                  </a:lnTo>
                  <a:cubicBezTo>
                    <a:pt x="1703" y="6002"/>
                    <a:pt x="3382" y="6335"/>
                    <a:pt x="5001" y="6883"/>
                  </a:cubicBezTo>
                  <a:lnTo>
                    <a:pt x="34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63;p42">
              <a:extLst>
                <a:ext uri="{FF2B5EF4-FFF2-40B4-BE49-F238E27FC236}">
                  <a16:creationId xmlns:a16="http://schemas.microsoft.com/office/drawing/2014/main" id="{5E229FE9-AF98-806C-D02C-45C9759A64D4}"/>
                </a:ext>
              </a:extLst>
            </p:cNvPr>
            <p:cNvSpPr/>
            <p:nvPr/>
          </p:nvSpPr>
          <p:spPr>
            <a:xfrm>
              <a:off x="2410800" y="3060525"/>
              <a:ext cx="191425" cy="133075"/>
            </a:xfrm>
            <a:custGeom>
              <a:avLst/>
              <a:gdLst/>
              <a:ahLst/>
              <a:cxnLst/>
              <a:rect l="l" t="t" r="r" b="b"/>
              <a:pathLst>
                <a:path w="7657" h="5323" extrusionOk="0">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64;p42">
              <a:extLst>
                <a:ext uri="{FF2B5EF4-FFF2-40B4-BE49-F238E27FC236}">
                  <a16:creationId xmlns:a16="http://schemas.microsoft.com/office/drawing/2014/main" id="{1060FE04-7A0E-5668-87D0-2D48663B397B}"/>
                </a:ext>
              </a:extLst>
            </p:cNvPr>
            <p:cNvSpPr/>
            <p:nvPr/>
          </p:nvSpPr>
          <p:spPr>
            <a:xfrm>
              <a:off x="1554150" y="2462525"/>
              <a:ext cx="141700" cy="144700"/>
            </a:xfrm>
            <a:custGeom>
              <a:avLst/>
              <a:gdLst/>
              <a:ahLst/>
              <a:cxnLst/>
              <a:rect l="l" t="t" r="r" b="b"/>
              <a:pathLst>
                <a:path w="5668" h="5788" extrusionOk="0">
                  <a:moveTo>
                    <a:pt x="0" y="1"/>
                  </a:moveTo>
                  <a:lnTo>
                    <a:pt x="2191" y="5787"/>
                  </a:lnTo>
                  <a:cubicBezTo>
                    <a:pt x="3227" y="4656"/>
                    <a:pt x="4394" y="3656"/>
                    <a:pt x="5668" y="2787"/>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65;p42">
              <a:extLst>
                <a:ext uri="{FF2B5EF4-FFF2-40B4-BE49-F238E27FC236}">
                  <a16:creationId xmlns:a16="http://schemas.microsoft.com/office/drawing/2014/main" id="{65BBBF18-5242-2E2D-B71B-3889F53E467F}"/>
                </a:ext>
              </a:extLst>
            </p:cNvPr>
            <p:cNvSpPr/>
            <p:nvPr/>
          </p:nvSpPr>
          <p:spPr>
            <a:xfrm>
              <a:off x="2379850" y="2625950"/>
              <a:ext cx="185750" cy="148250"/>
            </a:xfrm>
            <a:custGeom>
              <a:avLst/>
              <a:gdLst/>
              <a:ahLst/>
              <a:cxnLst/>
              <a:rect l="l" t="t" r="r" b="b"/>
              <a:pathLst>
                <a:path w="7430" h="5930" extrusionOk="0">
                  <a:moveTo>
                    <a:pt x="7430" y="0"/>
                  </a:moveTo>
                  <a:lnTo>
                    <a:pt x="0" y="1024"/>
                  </a:lnTo>
                  <a:cubicBezTo>
                    <a:pt x="1108" y="2525"/>
                    <a:pt x="1989" y="4179"/>
                    <a:pt x="2632" y="5930"/>
                  </a:cubicBezTo>
                  <a:lnTo>
                    <a:pt x="74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66;p42">
              <a:extLst>
                <a:ext uri="{FF2B5EF4-FFF2-40B4-BE49-F238E27FC236}">
                  <a16:creationId xmlns:a16="http://schemas.microsoft.com/office/drawing/2014/main" id="{A9DB01C6-6F65-8EFC-30AF-04C1965082DD}"/>
                </a:ext>
              </a:extLst>
            </p:cNvPr>
            <p:cNvSpPr/>
            <p:nvPr/>
          </p:nvSpPr>
          <p:spPr>
            <a:xfrm>
              <a:off x="2071775" y="3393600"/>
              <a:ext cx="125625" cy="182200"/>
            </a:xfrm>
            <a:custGeom>
              <a:avLst/>
              <a:gdLst/>
              <a:ahLst/>
              <a:cxnLst/>
              <a:rect l="l" t="t" r="r" b="b"/>
              <a:pathLst>
                <a:path w="5025" h="7288" extrusionOk="0">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67;p42">
              <a:extLst>
                <a:ext uri="{FF2B5EF4-FFF2-40B4-BE49-F238E27FC236}">
                  <a16:creationId xmlns:a16="http://schemas.microsoft.com/office/drawing/2014/main" id="{D543ED74-550B-5007-29FA-DADF3950C6BE}"/>
                </a:ext>
              </a:extLst>
            </p:cNvPr>
            <p:cNvSpPr/>
            <p:nvPr/>
          </p:nvSpPr>
          <p:spPr>
            <a:xfrm>
              <a:off x="1340725" y="2925675"/>
              <a:ext cx="144400" cy="110775"/>
            </a:xfrm>
            <a:custGeom>
              <a:avLst/>
              <a:gdLst/>
              <a:ahLst/>
              <a:cxnLst/>
              <a:rect l="l" t="t" r="r" b="b"/>
              <a:pathLst>
                <a:path w="5776" h="4431" extrusionOk="0">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68;p42">
              <a:extLst>
                <a:ext uri="{FF2B5EF4-FFF2-40B4-BE49-F238E27FC236}">
                  <a16:creationId xmlns:a16="http://schemas.microsoft.com/office/drawing/2014/main" id="{179247F2-2D38-6DD2-5B62-56CBC5584010}"/>
                </a:ext>
              </a:extLst>
            </p:cNvPr>
            <p:cNvSpPr/>
            <p:nvPr/>
          </p:nvSpPr>
          <p:spPr>
            <a:xfrm>
              <a:off x="1619925" y="3329900"/>
              <a:ext cx="136650" cy="155400"/>
            </a:xfrm>
            <a:custGeom>
              <a:avLst/>
              <a:gdLst/>
              <a:ahLst/>
              <a:cxnLst/>
              <a:rect l="l" t="t" r="r" b="b"/>
              <a:pathLst>
                <a:path w="5466" h="6216" extrusionOk="0">
                  <a:moveTo>
                    <a:pt x="1477" y="1"/>
                  </a:moveTo>
                  <a:lnTo>
                    <a:pt x="1" y="6216"/>
                  </a:lnTo>
                  <a:lnTo>
                    <a:pt x="5466" y="2584"/>
                  </a:lnTo>
                  <a:cubicBezTo>
                    <a:pt x="4037" y="1882"/>
                    <a:pt x="2703" y="1013"/>
                    <a:pt x="1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01;p32">
            <a:extLst>
              <a:ext uri="{FF2B5EF4-FFF2-40B4-BE49-F238E27FC236}">
                <a16:creationId xmlns:a16="http://schemas.microsoft.com/office/drawing/2014/main" id="{9BB56A74-6ECD-4E67-D8D8-7DAA4B79AD63}"/>
              </a:ext>
            </a:extLst>
          </p:cNvPr>
          <p:cNvSpPr txBox="1">
            <a:spLocks/>
          </p:cNvSpPr>
          <p:nvPr/>
        </p:nvSpPr>
        <p:spPr>
          <a:xfrm>
            <a:off x="-10222776" y="-188165"/>
            <a:ext cx="7174464" cy="6062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1919"/>
              </a:buClr>
              <a:buSzPts val="5200"/>
              <a:buFont typeface="Fahkwang"/>
              <a:buNone/>
              <a:defRPr sz="7000" b="1" i="0" u="none" strike="noStrike" cap="none">
                <a:solidFill>
                  <a:schemeClr val="accent2"/>
                </a:solidFill>
                <a:latin typeface="Fahkwang"/>
                <a:ea typeface="Fahkwang"/>
                <a:cs typeface="Fahkwang"/>
                <a:sym typeface="Fahkwang"/>
              </a:defRPr>
            </a:lvl1pPr>
            <a:lvl2pPr marR="0" lvl="1" algn="ctr" rtl="0">
              <a:lnSpc>
                <a:spcPct val="100000"/>
              </a:lnSpc>
              <a:spcBef>
                <a:spcPts val="0"/>
              </a:spcBef>
              <a:spcAft>
                <a:spcPts val="0"/>
              </a:spcAft>
              <a:buClr>
                <a:srgbClr val="191919"/>
              </a:buClr>
              <a:buSzPts val="5200"/>
              <a:buFont typeface="Fahkwang"/>
              <a:buNone/>
              <a:defRPr sz="5200" b="1" i="0" u="none" strike="noStrike" cap="none">
                <a:solidFill>
                  <a:srgbClr val="191919"/>
                </a:solidFill>
                <a:latin typeface="Fahkwang"/>
                <a:ea typeface="Fahkwang"/>
                <a:cs typeface="Fahkwang"/>
                <a:sym typeface="Fahkwang"/>
              </a:defRPr>
            </a:lvl2pPr>
            <a:lvl3pPr marR="0" lvl="2" algn="ctr" rtl="0">
              <a:lnSpc>
                <a:spcPct val="100000"/>
              </a:lnSpc>
              <a:spcBef>
                <a:spcPts val="0"/>
              </a:spcBef>
              <a:spcAft>
                <a:spcPts val="0"/>
              </a:spcAft>
              <a:buClr>
                <a:srgbClr val="191919"/>
              </a:buClr>
              <a:buSzPts val="5200"/>
              <a:buFont typeface="Fahkwang"/>
              <a:buNone/>
              <a:defRPr sz="5200" b="1" i="0" u="none" strike="noStrike" cap="none">
                <a:solidFill>
                  <a:srgbClr val="191919"/>
                </a:solidFill>
                <a:latin typeface="Fahkwang"/>
                <a:ea typeface="Fahkwang"/>
                <a:cs typeface="Fahkwang"/>
                <a:sym typeface="Fahkwang"/>
              </a:defRPr>
            </a:lvl3pPr>
            <a:lvl4pPr marR="0" lvl="3" algn="ctr" rtl="0">
              <a:lnSpc>
                <a:spcPct val="100000"/>
              </a:lnSpc>
              <a:spcBef>
                <a:spcPts val="0"/>
              </a:spcBef>
              <a:spcAft>
                <a:spcPts val="0"/>
              </a:spcAft>
              <a:buClr>
                <a:srgbClr val="191919"/>
              </a:buClr>
              <a:buSzPts val="5200"/>
              <a:buFont typeface="Fahkwang"/>
              <a:buNone/>
              <a:defRPr sz="5200" b="1" i="0" u="none" strike="noStrike" cap="none">
                <a:solidFill>
                  <a:srgbClr val="191919"/>
                </a:solidFill>
                <a:latin typeface="Fahkwang"/>
                <a:ea typeface="Fahkwang"/>
                <a:cs typeface="Fahkwang"/>
                <a:sym typeface="Fahkwang"/>
              </a:defRPr>
            </a:lvl4pPr>
            <a:lvl5pPr marR="0" lvl="4" algn="ctr" rtl="0">
              <a:lnSpc>
                <a:spcPct val="100000"/>
              </a:lnSpc>
              <a:spcBef>
                <a:spcPts val="0"/>
              </a:spcBef>
              <a:spcAft>
                <a:spcPts val="0"/>
              </a:spcAft>
              <a:buClr>
                <a:srgbClr val="191919"/>
              </a:buClr>
              <a:buSzPts val="5200"/>
              <a:buFont typeface="Fahkwang"/>
              <a:buNone/>
              <a:defRPr sz="5200" b="1" i="0" u="none" strike="noStrike" cap="none">
                <a:solidFill>
                  <a:srgbClr val="191919"/>
                </a:solidFill>
                <a:latin typeface="Fahkwang"/>
                <a:ea typeface="Fahkwang"/>
                <a:cs typeface="Fahkwang"/>
                <a:sym typeface="Fahkwang"/>
              </a:defRPr>
            </a:lvl5pPr>
            <a:lvl6pPr marR="0" lvl="5" algn="ctr" rtl="0">
              <a:lnSpc>
                <a:spcPct val="100000"/>
              </a:lnSpc>
              <a:spcBef>
                <a:spcPts val="0"/>
              </a:spcBef>
              <a:spcAft>
                <a:spcPts val="0"/>
              </a:spcAft>
              <a:buClr>
                <a:srgbClr val="191919"/>
              </a:buClr>
              <a:buSzPts val="5200"/>
              <a:buFont typeface="Fahkwang"/>
              <a:buNone/>
              <a:defRPr sz="5200" b="1" i="0" u="none" strike="noStrike" cap="none">
                <a:solidFill>
                  <a:srgbClr val="191919"/>
                </a:solidFill>
                <a:latin typeface="Fahkwang"/>
                <a:ea typeface="Fahkwang"/>
                <a:cs typeface="Fahkwang"/>
                <a:sym typeface="Fahkwang"/>
              </a:defRPr>
            </a:lvl6pPr>
            <a:lvl7pPr marR="0" lvl="6" algn="ctr" rtl="0">
              <a:lnSpc>
                <a:spcPct val="100000"/>
              </a:lnSpc>
              <a:spcBef>
                <a:spcPts val="0"/>
              </a:spcBef>
              <a:spcAft>
                <a:spcPts val="0"/>
              </a:spcAft>
              <a:buClr>
                <a:srgbClr val="191919"/>
              </a:buClr>
              <a:buSzPts val="5200"/>
              <a:buFont typeface="Fahkwang"/>
              <a:buNone/>
              <a:defRPr sz="5200" b="1" i="0" u="none" strike="noStrike" cap="none">
                <a:solidFill>
                  <a:srgbClr val="191919"/>
                </a:solidFill>
                <a:latin typeface="Fahkwang"/>
                <a:ea typeface="Fahkwang"/>
                <a:cs typeface="Fahkwang"/>
                <a:sym typeface="Fahkwang"/>
              </a:defRPr>
            </a:lvl7pPr>
            <a:lvl8pPr marR="0" lvl="7" algn="ctr" rtl="0">
              <a:lnSpc>
                <a:spcPct val="100000"/>
              </a:lnSpc>
              <a:spcBef>
                <a:spcPts val="0"/>
              </a:spcBef>
              <a:spcAft>
                <a:spcPts val="0"/>
              </a:spcAft>
              <a:buClr>
                <a:srgbClr val="191919"/>
              </a:buClr>
              <a:buSzPts val="5200"/>
              <a:buFont typeface="Fahkwang"/>
              <a:buNone/>
              <a:defRPr sz="5200" b="1" i="0" u="none" strike="noStrike" cap="none">
                <a:solidFill>
                  <a:srgbClr val="191919"/>
                </a:solidFill>
                <a:latin typeface="Fahkwang"/>
                <a:ea typeface="Fahkwang"/>
                <a:cs typeface="Fahkwang"/>
                <a:sym typeface="Fahkwang"/>
              </a:defRPr>
            </a:lvl8pPr>
            <a:lvl9pPr marR="0" lvl="8" algn="ctr" rtl="0">
              <a:lnSpc>
                <a:spcPct val="100000"/>
              </a:lnSpc>
              <a:spcBef>
                <a:spcPts val="0"/>
              </a:spcBef>
              <a:spcAft>
                <a:spcPts val="0"/>
              </a:spcAft>
              <a:buClr>
                <a:srgbClr val="191919"/>
              </a:buClr>
              <a:buSzPts val="5200"/>
              <a:buFont typeface="Fahkwang"/>
              <a:buNone/>
              <a:defRPr sz="5200" b="1" i="0" u="none" strike="noStrike" cap="none">
                <a:solidFill>
                  <a:srgbClr val="191919"/>
                </a:solidFill>
                <a:latin typeface="Fahkwang"/>
                <a:ea typeface="Fahkwang"/>
                <a:cs typeface="Fahkwang"/>
                <a:sym typeface="Fahkwang"/>
              </a:defRPr>
            </a:lvl9pPr>
          </a:lstStyle>
          <a:p>
            <a:pPr algn="l"/>
            <a:r>
              <a:rPr lang="fr-FR" sz="3600" dirty="0">
                <a:latin typeface="Roboto" panose="02000000000000000000" pitchFamily="2" charset="0"/>
                <a:ea typeface="Roboto" panose="02000000000000000000" pitchFamily="2" charset="0"/>
                <a:cs typeface="Roboto" panose="02000000000000000000" pitchFamily="2" charset="0"/>
              </a:rPr>
              <a:t>Littérature</a:t>
            </a:r>
            <a:r>
              <a:rPr lang="fr-FR" sz="2400" dirty="0">
                <a:latin typeface="Roboto" panose="02000000000000000000" pitchFamily="2" charset="0"/>
                <a:ea typeface="Roboto" panose="02000000000000000000" pitchFamily="2" charset="0"/>
                <a:cs typeface="Roboto" panose="02000000000000000000" pitchFamily="2" charset="0"/>
              </a:rPr>
              <a:t> </a:t>
            </a:r>
            <a:r>
              <a:rPr lang="fr-FR" sz="3600" dirty="0">
                <a:latin typeface="Roboto" panose="02000000000000000000" pitchFamily="2" charset="0"/>
                <a:ea typeface="Roboto" panose="02000000000000000000" pitchFamily="2" charset="0"/>
                <a:cs typeface="Roboto" panose="02000000000000000000" pitchFamily="2" charset="0"/>
              </a:rPr>
              <a:t>scientifique</a:t>
            </a:r>
          </a:p>
        </p:txBody>
      </p:sp>
      <p:sp>
        <p:nvSpPr>
          <p:cNvPr id="45" name="TextBox 3">
            <a:extLst>
              <a:ext uri="{FF2B5EF4-FFF2-40B4-BE49-F238E27FC236}">
                <a16:creationId xmlns:a16="http://schemas.microsoft.com/office/drawing/2014/main" id="{9C167D68-00CA-C514-0EBF-72438FA4E82C}"/>
              </a:ext>
            </a:extLst>
          </p:cNvPr>
          <p:cNvSpPr txBox="1"/>
          <p:nvPr/>
        </p:nvSpPr>
        <p:spPr>
          <a:xfrm>
            <a:off x="-10072093" y="1971313"/>
            <a:ext cx="2816324" cy="1323439"/>
          </a:xfrm>
          <a:prstGeom prst="rect">
            <a:avLst/>
          </a:prstGeom>
          <a:noFill/>
        </p:spPr>
        <p:txBody>
          <a:bodyPr wrap="square" rtlCol="0">
            <a:spAutoFit/>
          </a:bodyPr>
          <a:lstStyle/>
          <a:p>
            <a:r>
              <a:rPr lang="fr-FR" sz="10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Le GIEC (Groupe d’Experts Intergouvernemental sur l’Évolution du Climat) </a:t>
            </a:r>
            <a:r>
              <a:rPr lang="fr-FR" sz="10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évalue scientifiquement les changements climatiques. Il fournit des rapports sur les impacts, les risques, et propose des stratégies d’adaptation et d’atténuation, soulignant l'urgence de réduire les émissions de gaz à effet de serre.</a:t>
            </a:r>
          </a:p>
        </p:txBody>
      </p:sp>
      <p:sp>
        <p:nvSpPr>
          <p:cNvPr id="46" name="TextBox 4">
            <a:extLst>
              <a:ext uri="{FF2B5EF4-FFF2-40B4-BE49-F238E27FC236}">
                <a16:creationId xmlns:a16="http://schemas.microsoft.com/office/drawing/2014/main" id="{3B9EDD44-0E9E-4E18-4FEA-0CB4E06C5086}"/>
              </a:ext>
            </a:extLst>
          </p:cNvPr>
          <p:cNvSpPr txBox="1"/>
          <p:nvPr/>
        </p:nvSpPr>
        <p:spPr>
          <a:xfrm>
            <a:off x="13297708" y="1814133"/>
            <a:ext cx="2816323" cy="1323439"/>
          </a:xfrm>
          <a:prstGeom prst="rect">
            <a:avLst/>
          </a:prstGeom>
          <a:noFill/>
        </p:spPr>
        <p:txBody>
          <a:bodyPr wrap="square" rtlCol="0">
            <a:spAutoFit/>
          </a:bodyPr>
          <a:lstStyle>
            <a:defPPr marR="0" lvl="0" algn="l" rtl="0">
              <a:lnSpc>
                <a:spcPct val="100000"/>
              </a:lnSpc>
              <a:spcBef>
                <a:spcPts val="0"/>
              </a:spcBef>
              <a:spcAft>
                <a:spcPts val="0"/>
              </a:spcAft>
            </a:defPPr>
            <a:lvl1pPr>
              <a:defRPr sz="900">
                <a:solidFill>
                  <a:schemeClr val="bg1">
                    <a:lumMod val="50000"/>
                  </a:schemeClr>
                </a:solidFill>
              </a:defRPr>
            </a:lvl1pPr>
          </a:lstStyle>
          <a:p>
            <a:r>
              <a:rPr lang="fr-FR" sz="1000" b="1" dirty="0">
                <a:latin typeface="Roboto" panose="02000000000000000000" pitchFamily="2" charset="0"/>
                <a:ea typeface="Roboto" panose="02000000000000000000" pitchFamily="2" charset="0"/>
                <a:cs typeface="Roboto" panose="02000000000000000000" pitchFamily="2" charset="0"/>
              </a:rPr>
              <a:t>IPCC (Intergovernmental Panel on Climate Change) : </a:t>
            </a:r>
            <a:r>
              <a:rPr lang="fr-FR" sz="1000" dirty="0">
                <a:latin typeface="Roboto" panose="02000000000000000000" pitchFamily="2" charset="0"/>
                <a:ea typeface="Roboto" panose="02000000000000000000" pitchFamily="2" charset="0"/>
                <a:cs typeface="Roboto" panose="02000000000000000000" pitchFamily="2" charset="0"/>
              </a:rPr>
              <a:t>L'IPCC compile des recherches climatiques mondiales pour guider les politiques internationales. Il soutient que le réchauffement climatique est principalement causé par les gaz à effet de serre, nécessitant une réduction urgente de ces émissions et une adaptation aux changements.</a:t>
            </a:r>
          </a:p>
        </p:txBody>
      </p:sp>
      <p:sp>
        <p:nvSpPr>
          <p:cNvPr id="47" name="TextBox 5">
            <a:extLst>
              <a:ext uri="{FF2B5EF4-FFF2-40B4-BE49-F238E27FC236}">
                <a16:creationId xmlns:a16="http://schemas.microsoft.com/office/drawing/2014/main" id="{BB49F4B4-2AAD-17F1-E28E-0276C7DC6D9F}"/>
              </a:ext>
            </a:extLst>
          </p:cNvPr>
          <p:cNvSpPr txBox="1"/>
          <p:nvPr/>
        </p:nvSpPr>
        <p:spPr>
          <a:xfrm>
            <a:off x="-4183527" y="1913205"/>
            <a:ext cx="2816322" cy="1477328"/>
          </a:xfrm>
          <a:prstGeom prst="rect">
            <a:avLst/>
          </a:prstGeom>
          <a:noFill/>
        </p:spPr>
        <p:txBody>
          <a:bodyPr wrap="square" rtlCol="0">
            <a:spAutoFit/>
          </a:bodyPr>
          <a:lstStyle/>
          <a:p>
            <a:pPr algn="l"/>
            <a:r>
              <a:rPr lang="fr-FR" sz="10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IPBES (Intergovernmental Science-Policy Platform on Biodiversity and Ecosystem Services) : </a:t>
            </a:r>
            <a:r>
              <a:rPr lang="fr-FR" sz="10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L'IPBES évalue l'état de la biodiversité et des services écosystémiques. Elle soutient que la perte de biodiversité et la dégradation des écosystèmes menacent le bien-être humain, appelant à des changements transformateurs pour préserver et restaurer la nature.</a:t>
            </a:r>
          </a:p>
        </p:txBody>
      </p:sp>
      <p:sp>
        <p:nvSpPr>
          <p:cNvPr id="48" name="TextBox 6">
            <a:extLst>
              <a:ext uri="{FF2B5EF4-FFF2-40B4-BE49-F238E27FC236}">
                <a16:creationId xmlns:a16="http://schemas.microsoft.com/office/drawing/2014/main" id="{9C42FF4A-24A3-1A0E-FA64-53F9E9C34A1D}"/>
              </a:ext>
            </a:extLst>
          </p:cNvPr>
          <p:cNvSpPr txBox="1"/>
          <p:nvPr/>
        </p:nvSpPr>
        <p:spPr>
          <a:xfrm>
            <a:off x="399971" y="-2802972"/>
            <a:ext cx="6209719" cy="861774"/>
          </a:xfrm>
          <a:prstGeom prst="rect">
            <a:avLst/>
          </a:prstGeom>
          <a:noFill/>
        </p:spPr>
        <p:txBody>
          <a:bodyPr wrap="square" rtlCol="0">
            <a:spAutoFit/>
          </a:bodyPr>
          <a:lstStyle/>
          <a:p>
            <a:pPr algn="l"/>
            <a:r>
              <a:rPr lang="fr-FR" sz="10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Copernicus</a:t>
            </a:r>
            <a:r>
              <a:rPr lang="fr-FR" sz="10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Programme européen d’observation de la Terre, fournissant des données et services pour surveiller l’environnement et la sécurité. Copernicus défend l’idée que l’accès ouvert et gratuit aux données environnementales est essentiel pour la gestion des catastrophes naturelles et la protection de la biodiversité, en mettant l’accent sur l’atmosphère, le milieu marin, la terre, le climat, les urgences et la sécurité.</a:t>
            </a:r>
          </a:p>
        </p:txBody>
      </p:sp>
      <p:pic>
        <p:nvPicPr>
          <p:cNvPr id="49" name="Picture 2" descr="Groupe d'experts intergouvernemental sur l'évolution du climat — Wikipédia">
            <a:extLst>
              <a:ext uri="{FF2B5EF4-FFF2-40B4-BE49-F238E27FC236}">
                <a16:creationId xmlns:a16="http://schemas.microsoft.com/office/drawing/2014/main" id="{D2DC18EE-E449-D315-7808-BFDE6528AB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0879" y="2087378"/>
            <a:ext cx="1522331" cy="85631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50" name="Picture 4" descr="IPCC - IPCC 添加了 1 张新照片。">
            <a:extLst>
              <a:ext uri="{FF2B5EF4-FFF2-40B4-BE49-F238E27FC236}">
                <a16:creationId xmlns:a16="http://schemas.microsoft.com/office/drawing/2014/main" id="{F74BE2E9-2A34-3FBC-74A6-BA9F0ACC5B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4758" y="2204878"/>
            <a:ext cx="856311" cy="856311"/>
          </a:xfrm>
          <a:prstGeom prst="rect">
            <a:avLst/>
          </a:prstGeom>
          <a:noFill/>
          <a:ln>
            <a:noFill/>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pic>
        <p:nvPicPr>
          <p:cNvPr id="51" name="Picture 10">
            <a:extLst>
              <a:ext uri="{FF2B5EF4-FFF2-40B4-BE49-F238E27FC236}">
                <a16:creationId xmlns:a16="http://schemas.microsoft.com/office/drawing/2014/main" id="{2C84A773-1877-25E1-873D-21C844ED2927}"/>
              </a:ext>
            </a:extLst>
          </p:cNvPr>
          <p:cNvPicPr>
            <a:picLocks noChangeAspect="1"/>
          </p:cNvPicPr>
          <p:nvPr/>
        </p:nvPicPr>
        <p:blipFill>
          <a:blip r:embed="rId6"/>
          <a:stretch>
            <a:fillRect/>
          </a:stretch>
        </p:blipFill>
        <p:spPr>
          <a:xfrm>
            <a:off x="10814134" y="2003165"/>
            <a:ext cx="856311" cy="856311"/>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52" name="Picture 14" descr="Copernicus : l'état européen du climat | Agriadapt">
            <a:extLst>
              <a:ext uri="{FF2B5EF4-FFF2-40B4-BE49-F238E27FC236}">
                <a16:creationId xmlns:a16="http://schemas.microsoft.com/office/drawing/2014/main" id="{F78AB09F-DC63-B0E1-F552-CF57955C657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006" t="30401" r="9021" b="19946"/>
          <a:stretch/>
        </p:blipFill>
        <p:spPr bwMode="auto">
          <a:xfrm>
            <a:off x="1333087" y="7405184"/>
            <a:ext cx="1370705" cy="656625"/>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grpSp>
        <p:nvGrpSpPr>
          <p:cNvPr id="53" name="Google Shape;672;p45">
            <a:extLst>
              <a:ext uri="{FF2B5EF4-FFF2-40B4-BE49-F238E27FC236}">
                <a16:creationId xmlns:a16="http://schemas.microsoft.com/office/drawing/2014/main" id="{53A0519C-EC78-8735-C0A1-70C17E14652B}"/>
              </a:ext>
            </a:extLst>
          </p:cNvPr>
          <p:cNvGrpSpPr/>
          <p:nvPr/>
        </p:nvGrpSpPr>
        <p:grpSpPr>
          <a:xfrm>
            <a:off x="-2136606" y="387246"/>
            <a:ext cx="288208" cy="162806"/>
            <a:chOff x="3642850" y="1242450"/>
            <a:chExt cx="302150" cy="141875"/>
          </a:xfrm>
        </p:grpSpPr>
        <p:sp>
          <p:nvSpPr>
            <p:cNvPr id="54" name="Google Shape;674;p45">
              <a:extLst>
                <a:ext uri="{FF2B5EF4-FFF2-40B4-BE49-F238E27FC236}">
                  <a16:creationId xmlns:a16="http://schemas.microsoft.com/office/drawing/2014/main" id="{BE7FF99F-EC4F-E4BA-D4DC-B3584034FACD}"/>
                </a:ext>
              </a:extLst>
            </p:cNvPr>
            <p:cNvSpPr/>
            <p:nvPr/>
          </p:nvSpPr>
          <p:spPr>
            <a:xfrm>
              <a:off x="3642850" y="1330625"/>
              <a:ext cx="52550" cy="53700"/>
            </a:xfrm>
            <a:custGeom>
              <a:avLst/>
              <a:gdLst/>
              <a:ahLst/>
              <a:cxnLst/>
              <a:rect l="l" t="t" r="r" b="b"/>
              <a:pathLst>
                <a:path w="2102" h="2148" extrusionOk="0">
                  <a:moveTo>
                    <a:pt x="1051" y="0"/>
                  </a:moveTo>
                  <a:cubicBezTo>
                    <a:pt x="471" y="0"/>
                    <a:pt x="1" y="517"/>
                    <a:pt x="1" y="1097"/>
                  </a:cubicBezTo>
                  <a:cubicBezTo>
                    <a:pt x="1" y="1693"/>
                    <a:pt x="471" y="2147"/>
                    <a:pt x="1051" y="2147"/>
                  </a:cubicBezTo>
                  <a:cubicBezTo>
                    <a:pt x="1647" y="2147"/>
                    <a:pt x="2101" y="1693"/>
                    <a:pt x="2101" y="1097"/>
                  </a:cubicBezTo>
                  <a:cubicBezTo>
                    <a:pt x="2101" y="517"/>
                    <a:pt x="1647"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5;p45">
              <a:extLst>
                <a:ext uri="{FF2B5EF4-FFF2-40B4-BE49-F238E27FC236}">
                  <a16:creationId xmlns:a16="http://schemas.microsoft.com/office/drawing/2014/main" id="{A77FB344-61AD-DA49-E18F-31E928D89634}"/>
                </a:ext>
              </a:extLst>
            </p:cNvPr>
            <p:cNvSpPr/>
            <p:nvPr/>
          </p:nvSpPr>
          <p:spPr>
            <a:xfrm>
              <a:off x="3767075" y="1330625"/>
              <a:ext cx="54100" cy="53700"/>
            </a:xfrm>
            <a:custGeom>
              <a:avLst/>
              <a:gdLst/>
              <a:ahLst/>
              <a:cxnLst/>
              <a:rect l="l" t="t" r="r" b="b"/>
              <a:pathLst>
                <a:path w="2164" h="2148" extrusionOk="0">
                  <a:moveTo>
                    <a:pt x="1051" y="0"/>
                  </a:moveTo>
                  <a:cubicBezTo>
                    <a:pt x="455" y="0"/>
                    <a:pt x="1" y="517"/>
                    <a:pt x="1" y="1097"/>
                  </a:cubicBezTo>
                  <a:cubicBezTo>
                    <a:pt x="1" y="1693"/>
                    <a:pt x="455" y="2147"/>
                    <a:pt x="1051" y="2147"/>
                  </a:cubicBezTo>
                  <a:cubicBezTo>
                    <a:pt x="1631" y="2147"/>
                    <a:pt x="2164" y="1693"/>
                    <a:pt x="2164" y="1097"/>
                  </a:cubicBezTo>
                  <a:cubicBezTo>
                    <a:pt x="2164" y="517"/>
                    <a:pt x="1631"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6;p45">
              <a:extLst>
                <a:ext uri="{FF2B5EF4-FFF2-40B4-BE49-F238E27FC236}">
                  <a16:creationId xmlns:a16="http://schemas.microsoft.com/office/drawing/2014/main" id="{A853CA41-906D-6C28-6B29-947EDD271566}"/>
                </a:ext>
              </a:extLst>
            </p:cNvPr>
            <p:cNvSpPr/>
            <p:nvPr/>
          </p:nvSpPr>
          <p:spPr>
            <a:xfrm>
              <a:off x="3891300" y="1330625"/>
              <a:ext cx="53700" cy="53700"/>
            </a:xfrm>
            <a:custGeom>
              <a:avLst/>
              <a:gdLst/>
              <a:ahLst/>
              <a:cxnLst/>
              <a:rect l="l" t="t" r="r" b="b"/>
              <a:pathLst>
                <a:path w="2148" h="2148" extrusionOk="0">
                  <a:moveTo>
                    <a:pt x="1035" y="0"/>
                  </a:moveTo>
                  <a:cubicBezTo>
                    <a:pt x="455" y="0"/>
                    <a:pt x="0" y="517"/>
                    <a:pt x="0" y="1097"/>
                  </a:cubicBezTo>
                  <a:cubicBezTo>
                    <a:pt x="0" y="1693"/>
                    <a:pt x="455" y="2147"/>
                    <a:pt x="1035" y="2147"/>
                  </a:cubicBezTo>
                  <a:cubicBezTo>
                    <a:pt x="1631" y="2147"/>
                    <a:pt x="2148" y="1693"/>
                    <a:pt x="2148" y="1097"/>
                  </a:cubicBezTo>
                  <a:cubicBezTo>
                    <a:pt x="2148" y="517"/>
                    <a:pt x="1631" y="0"/>
                    <a:pt x="1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7;p45">
              <a:extLst>
                <a:ext uri="{FF2B5EF4-FFF2-40B4-BE49-F238E27FC236}">
                  <a16:creationId xmlns:a16="http://schemas.microsoft.com/office/drawing/2014/main" id="{E75A41EF-32B9-1E76-4A05-B52E336680C1}"/>
                </a:ext>
              </a:extLst>
            </p:cNvPr>
            <p:cNvSpPr/>
            <p:nvPr/>
          </p:nvSpPr>
          <p:spPr>
            <a:xfrm>
              <a:off x="3705175" y="1242450"/>
              <a:ext cx="52125" cy="53700"/>
            </a:xfrm>
            <a:custGeom>
              <a:avLst/>
              <a:gdLst/>
              <a:ahLst/>
              <a:cxnLst/>
              <a:rect l="l" t="t" r="r" b="b"/>
              <a:pathLst>
                <a:path w="2085" h="2148" extrusionOk="0">
                  <a:moveTo>
                    <a:pt x="1035" y="0"/>
                  </a:moveTo>
                  <a:cubicBezTo>
                    <a:pt x="455" y="0"/>
                    <a:pt x="0" y="455"/>
                    <a:pt x="0" y="1035"/>
                  </a:cubicBezTo>
                  <a:cubicBezTo>
                    <a:pt x="0" y="1630"/>
                    <a:pt x="455" y="2148"/>
                    <a:pt x="1035" y="2148"/>
                  </a:cubicBezTo>
                  <a:cubicBezTo>
                    <a:pt x="1630" y="2148"/>
                    <a:pt x="2085" y="1630"/>
                    <a:pt x="2085" y="1035"/>
                  </a:cubicBezTo>
                  <a:cubicBezTo>
                    <a:pt x="2085" y="455"/>
                    <a:pt x="1630" y="0"/>
                    <a:pt x="1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8;p45">
              <a:extLst>
                <a:ext uri="{FF2B5EF4-FFF2-40B4-BE49-F238E27FC236}">
                  <a16:creationId xmlns:a16="http://schemas.microsoft.com/office/drawing/2014/main" id="{29994BAC-8A43-0AFF-ED0E-2697CB5B1CDC}"/>
                </a:ext>
              </a:extLst>
            </p:cNvPr>
            <p:cNvSpPr/>
            <p:nvPr/>
          </p:nvSpPr>
          <p:spPr>
            <a:xfrm>
              <a:off x="3829000" y="1242450"/>
              <a:ext cx="54100" cy="53700"/>
            </a:xfrm>
            <a:custGeom>
              <a:avLst/>
              <a:gdLst/>
              <a:ahLst/>
              <a:cxnLst/>
              <a:rect l="l" t="t" r="r" b="b"/>
              <a:pathLst>
                <a:path w="2164" h="2148" extrusionOk="0">
                  <a:moveTo>
                    <a:pt x="1050" y="0"/>
                  </a:moveTo>
                  <a:cubicBezTo>
                    <a:pt x="470" y="0"/>
                    <a:pt x="0" y="455"/>
                    <a:pt x="0" y="1035"/>
                  </a:cubicBezTo>
                  <a:cubicBezTo>
                    <a:pt x="0" y="1630"/>
                    <a:pt x="470" y="2148"/>
                    <a:pt x="1050" y="2148"/>
                  </a:cubicBezTo>
                  <a:cubicBezTo>
                    <a:pt x="1646" y="2148"/>
                    <a:pt x="2163" y="1630"/>
                    <a:pt x="2163" y="1035"/>
                  </a:cubicBezTo>
                  <a:cubicBezTo>
                    <a:pt x="2163" y="455"/>
                    <a:pt x="1646" y="0"/>
                    <a:pt x="1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56"/>
        <p:cNvGrpSpPr/>
        <p:nvPr/>
      </p:nvGrpSpPr>
      <p:grpSpPr>
        <a:xfrm>
          <a:off x="0" y="0"/>
          <a:ext cx="0" cy="0"/>
          <a:chOff x="0" y="0"/>
          <a:chExt cx="0" cy="0"/>
        </a:xfrm>
      </p:grpSpPr>
      <p:grpSp>
        <p:nvGrpSpPr>
          <p:cNvPr id="3759" name="Google Shape;3759;p42"/>
          <p:cNvGrpSpPr/>
          <p:nvPr/>
        </p:nvGrpSpPr>
        <p:grpSpPr>
          <a:xfrm>
            <a:off x="8108874" y="4047051"/>
            <a:ext cx="877215" cy="861775"/>
            <a:chOff x="1340725" y="2300600"/>
            <a:chExt cx="1261500" cy="1275200"/>
          </a:xfrm>
        </p:grpSpPr>
        <p:sp>
          <p:nvSpPr>
            <p:cNvPr id="3760" name="Google Shape;3760;p42"/>
            <p:cNvSpPr/>
            <p:nvPr/>
          </p:nvSpPr>
          <p:spPr>
            <a:xfrm>
              <a:off x="1569025" y="2538425"/>
              <a:ext cx="814425" cy="814425"/>
            </a:xfrm>
            <a:custGeom>
              <a:avLst/>
              <a:gdLst/>
              <a:ahLst/>
              <a:cxnLst/>
              <a:rect l="l" t="t" r="r" b="b"/>
              <a:pathLst>
                <a:path w="32577" h="32577" extrusionOk="0">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2"/>
            <p:cNvSpPr/>
            <p:nvPr/>
          </p:nvSpPr>
          <p:spPr>
            <a:xfrm>
              <a:off x="1650000" y="2619400"/>
              <a:ext cx="652475" cy="652775"/>
            </a:xfrm>
            <a:custGeom>
              <a:avLst/>
              <a:gdLst/>
              <a:ahLst/>
              <a:cxnLst/>
              <a:rect l="l" t="t" r="r" b="b"/>
              <a:pathLst>
                <a:path w="26099" h="26111" extrusionOk="0">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2"/>
            <p:cNvSpPr/>
            <p:nvPr/>
          </p:nvSpPr>
          <p:spPr>
            <a:xfrm>
              <a:off x="2011950" y="2300600"/>
              <a:ext cx="125025" cy="172075"/>
            </a:xfrm>
            <a:custGeom>
              <a:avLst/>
              <a:gdLst/>
              <a:ahLst/>
              <a:cxnLst/>
              <a:rect l="l" t="t" r="r" b="b"/>
              <a:pathLst>
                <a:path w="5001" h="6883" extrusionOk="0">
                  <a:moveTo>
                    <a:pt x="3489" y="1"/>
                  </a:moveTo>
                  <a:lnTo>
                    <a:pt x="0" y="5883"/>
                  </a:lnTo>
                  <a:cubicBezTo>
                    <a:pt x="1703" y="6002"/>
                    <a:pt x="3382" y="6335"/>
                    <a:pt x="5001" y="6883"/>
                  </a:cubicBezTo>
                  <a:lnTo>
                    <a:pt x="34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2"/>
            <p:cNvSpPr/>
            <p:nvPr/>
          </p:nvSpPr>
          <p:spPr>
            <a:xfrm>
              <a:off x="2410800" y="3060525"/>
              <a:ext cx="191425" cy="133075"/>
            </a:xfrm>
            <a:custGeom>
              <a:avLst/>
              <a:gdLst/>
              <a:ahLst/>
              <a:cxnLst/>
              <a:rect l="l" t="t" r="r" b="b"/>
              <a:pathLst>
                <a:path w="7657" h="5323" extrusionOk="0">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2"/>
            <p:cNvSpPr/>
            <p:nvPr/>
          </p:nvSpPr>
          <p:spPr>
            <a:xfrm>
              <a:off x="1554150" y="2462525"/>
              <a:ext cx="141700" cy="144700"/>
            </a:xfrm>
            <a:custGeom>
              <a:avLst/>
              <a:gdLst/>
              <a:ahLst/>
              <a:cxnLst/>
              <a:rect l="l" t="t" r="r" b="b"/>
              <a:pathLst>
                <a:path w="5668" h="5788" extrusionOk="0">
                  <a:moveTo>
                    <a:pt x="0" y="1"/>
                  </a:moveTo>
                  <a:lnTo>
                    <a:pt x="2191" y="5787"/>
                  </a:lnTo>
                  <a:cubicBezTo>
                    <a:pt x="3227" y="4656"/>
                    <a:pt x="4394" y="3656"/>
                    <a:pt x="5668" y="2787"/>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2"/>
            <p:cNvSpPr/>
            <p:nvPr/>
          </p:nvSpPr>
          <p:spPr>
            <a:xfrm>
              <a:off x="2379850" y="2625950"/>
              <a:ext cx="185750" cy="148250"/>
            </a:xfrm>
            <a:custGeom>
              <a:avLst/>
              <a:gdLst/>
              <a:ahLst/>
              <a:cxnLst/>
              <a:rect l="l" t="t" r="r" b="b"/>
              <a:pathLst>
                <a:path w="7430" h="5930" extrusionOk="0">
                  <a:moveTo>
                    <a:pt x="7430" y="0"/>
                  </a:moveTo>
                  <a:lnTo>
                    <a:pt x="0" y="1024"/>
                  </a:lnTo>
                  <a:cubicBezTo>
                    <a:pt x="1108" y="2525"/>
                    <a:pt x="1989" y="4179"/>
                    <a:pt x="2632" y="5930"/>
                  </a:cubicBezTo>
                  <a:lnTo>
                    <a:pt x="74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2"/>
            <p:cNvSpPr/>
            <p:nvPr/>
          </p:nvSpPr>
          <p:spPr>
            <a:xfrm>
              <a:off x="2071775" y="3393600"/>
              <a:ext cx="125625" cy="182200"/>
            </a:xfrm>
            <a:custGeom>
              <a:avLst/>
              <a:gdLst/>
              <a:ahLst/>
              <a:cxnLst/>
              <a:rect l="l" t="t" r="r" b="b"/>
              <a:pathLst>
                <a:path w="5025" h="7288" extrusionOk="0">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2"/>
            <p:cNvSpPr/>
            <p:nvPr/>
          </p:nvSpPr>
          <p:spPr>
            <a:xfrm>
              <a:off x="1340725" y="2925675"/>
              <a:ext cx="144400" cy="110775"/>
            </a:xfrm>
            <a:custGeom>
              <a:avLst/>
              <a:gdLst/>
              <a:ahLst/>
              <a:cxnLst/>
              <a:rect l="l" t="t" r="r" b="b"/>
              <a:pathLst>
                <a:path w="5776" h="4431" extrusionOk="0">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2"/>
            <p:cNvSpPr/>
            <p:nvPr/>
          </p:nvSpPr>
          <p:spPr>
            <a:xfrm>
              <a:off x="1619925" y="3329900"/>
              <a:ext cx="136650" cy="155400"/>
            </a:xfrm>
            <a:custGeom>
              <a:avLst/>
              <a:gdLst/>
              <a:ahLst/>
              <a:cxnLst/>
              <a:rect l="l" t="t" r="r" b="b"/>
              <a:pathLst>
                <a:path w="5466" h="6216" extrusionOk="0">
                  <a:moveTo>
                    <a:pt x="1477" y="1"/>
                  </a:moveTo>
                  <a:lnTo>
                    <a:pt x="1" y="6216"/>
                  </a:lnTo>
                  <a:lnTo>
                    <a:pt x="5466" y="2584"/>
                  </a:lnTo>
                  <a:cubicBezTo>
                    <a:pt x="4037" y="1882"/>
                    <a:pt x="2703" y="1013"/>
                    <a:pt x="1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401;p32">
            <a:extLst>
              <a:ext uri="{FF2B5EF4-FFF2-40B4-BE49-F238E27FC236}">
                <a16:creationId xmlns:a16="http://schemas.microsoft.com/office/drawing/2014/main" id="{97337429-0872-528C-60E6-8A6DE2A6EF47}"/>
              </a:ext>
            </a:extLst>
          </p:cNvPr>
          <p:cNvSpPr txBox="1">
            <a:spLocks noGrp="1"/>
          </p:cNvSpPr>
          <p:nvPr>
            <p:ph type="title"/>
          </p:nvPr>
        </p:nvSpPr>
        <p:spPr>
          <a:xfrm>
            <a:off x="693420" y="99060"/>
            <a:ext cx="7174464" cy="6062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latin typeface="Roboto" panose="02000000000000000000" pitchFamily="2" charset="0"/>
                <a:ea typeface="Roboto" panose="02000000000000000000" pitchFamily="2" charset="0"/>
                <a:cs typeface="Roboto" panose="02000000000000000000" pitchFamily="2" charset="0"/>
              </a:rPr>
              <a:t>Littérature</a:t>
            </a:r>
            <a:r>
              <a:rPr lang="fr-FR" sz="2400" dirty="0">
                <a:latin typeface="Roboto" panose="02000000000000000000" pitchFamily="2" charset="0"/>
                <a:ea typeface="Roboto" panose="02000000000000000000" pitchFamily="2" charset="0"/>
                <a:cs typeface="Roboto" panose="02000000000000000000" pitchFamily="2" charset="0"/>
              </a:rPr>
              <a:t> </a:t>
            </a:r>
            <a:r>
              <a:rPr lang="fr-FR" sz="3600" dirty="0">
                <a:latin typeface="Roboto" panose="02000000000000000000" pitchFamily="2" charset="0"/>
                <a:ea typeface="Roboto" panose="02000000000000000000" pitchFamily="2" charset="0"/>
                <a:cs typeface="Roboto" panose="02000000000000000000" pitchFamily="2" charset="0"/>
              </a:rPr>
              <a:t>scientifique</a:t>
            </a:r>
            <a:endParaRPr sz="3600" dirty="0">
              <a:latin typeface="Roboto" panose="02000000000000000000" pitchFamily="2" charset="0"/>
              <a:ea typeface="Roboto" panose="02000000000000000000" pitchFamily="2" charset="0"/>
              <a:cs typeface="Roboto" panose="02000000000000000000" pitchFamily="2" charset="0"/>
            </a:endParaRPr>
          </a:p>
        </p:txBody>
      </p:sp>
      <p:sp>
        <p:nvSpPr>
          <p:cNvPr id="7" name="TextBox 3">
            <a:extLst>
              <a:ext uri="{FF2B5EF4-FFF2-40B4-BE49-F238E27FC236}">
                <a16:creationId xmlns:a16="http://schemas.microsoft.com/office/drawing/2014/main" id="{6C8D1A15-B09C-75D1-73CC-D04359C77F4D}"/>
              </a:ext>
            </a:extLst>
          </p:cNvPr>
          <p:cNvSpPr txBox="1"/>
          <p:nvPr/>
        </p:nvSpPr>
        <p:spPr>
          <a:xfrm>
            <a:off x="225587" y="2233803"/>
            <a:ext cx="2816324" cy="1323439"/>
          </a:xfrm>
          <a:prstGeom prst="rect">
            <a:avLst/>
          </a:prstGeom>
          <a:noFill/>
        </p:spPr>
        <p:txBody>
          <a:bodyPr wrap="square" rtlCol="0">
            <a:spAutoFit/>
          </a:bodyPr>
          <a:lstStyle/>
          <a:p>
            <a:r>
              <a:rPr lang="fr-FR" sz="10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Le GIEC (Groupe d’Experts Intergouvernemental sur l’Évolution du Climat) </a:t>
            </a:r>
            <a:r>
              <a:rPr lang="fr-FR" sz="10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évalue scientifiquement les changements climatiques. Il fournit des rapports sur les impacts, les risques, et propose des stratégies d’adaptation et d’atténuation, soulignant l'urgence de réduire les émissions de gaz à effet de serre.</a:t>
            </a:r>
          </a:p>
        </p:txBody>
      </p:sp>
      <p:sp>
        <p:nvSpPr>
          <p:cNvPr id="8" name="TextBox 4">
            <a:extLst>
              <a:ext uri="{FF2B5EF4-FFF2-40B4-BE49-F238E27FC236}">
                <a16:creationId xmlns:a16="http://schemas.microsoft.com/office/drawing/2014/main" id="{18E9E4E4-300A-688F-747A-1D6AA87DCEC2}"/>
              </a:ext>
            </a:extLst>
          </p:cNvPr>
          <p:cNvSpPr txBox="1"/>
          <p:nvPr/>
        </p:nvSpPr>
        <p:spPr>
          <a:xfrm>
            <a:off x="3171457" y="2240678"/>
            <a:ext cx="2816323" cy="1323439"/>
          </a:xfrm>
          <a:prstGeom prst="rect">
            <a:avLst/>
          </a:prstGeom>
          <a:noFill/>
        </p:spPr>
        <p:txBody>
          <a:bodyPr wrap="square" rtlCol="0">
            <a:spAutoFit/>
          </a:bodyPr>
          <a:lstStyle>
            <a:defPPr marR="0" lvl="0" algn="l" rtl="0">
              <a:lnSpc>
                <a:spcPct val="100000"/>
              </a:lnSpc>
              <a:spcBef>
                <a:spcPts val="0"/>
              </a:spcBef>
              <a:spcAft>
                <a:spcPts val="0"/>
              </a:spcAft>
            </a:defPPr>
            <a:lvl1pPr>
              <a:defRPr sz="900">
                <a:solidFill>
                  <a:schemeClr val="bg1">
                    <a:lumMod val="50000"/>
                  </a:schemeClr>
                </a:solidFill>
              </a:defRPr>
            </a:lvl1pPr>
          </a:lstStyle>
          <a:p>
            <a:r>
              <a:rPr lang="fr-FR" sz="1000" b="1" dirty="0">
                <a:latin typeface="Roboto" panose="02000000000000000000" pitchFamily="2" charset="0"/>
                <a:ea typeface="Roboto" panose="02000000000000000000" pitchFamily="2" charset="0"/>
                <a:cs typeface="Roboto" panose="02000000000000000000" pitchFamily="2" charset="0"/>
              </a:rPr>
              <a:t>IPCC (Intergovernmental Panel on Climate Change) : </a:t>
            </a:r>
            <a:r>
              <a:rPr lang="fr-FR" sz="1000" dirty="0">
                <a:latin typeface="Roboto" panose="02000000000000000000" pitchFamily="2" charset="0"/>
                <a:ea typeface="Roboto" panose="02000000000000000000" pitchFamily="2" charset="0"/>
                <a:cs typeface="Roboto" panose="02000000000000000000" pitchFamily="2" charset="0"/>
              </a:rPr>
              <a:t>L'IPCC compile des recherches climatiques mondiales pour guider les politiques internationales. Il soutient que le réchauffement climatique est principalement causé par les gaz à effet de serre, nécessitant une réduction urgente de ces émissions et une adaptation aux changements.</a:t>
            </a:r>
          </a:p>
        </p:txBody>
      </p:sp>
      <p:sp>
        <p:nvSpPr>
          <p:cNvPr id="9" name="TextBox 5">
            <a:extLst>
              <a:ext uri="{FF2B5EF4-FFF2-40B4-BE49-F238E27FC236}">
                <a16:creationId xmlns:a16="http://schemas.microsoft.com/office/drawing/2014/main" id="{CC4913C1-54A5-FABE-AD2F-1F643BA30B57}"/>
              </a:ext>
            </a:extLst>
          </p:cNvPr>
          <p:cNvSpPr txBox="1"/>
          <p:nvPr/>
        </p:nvSpPr>
        <p:spPr>
          <a:xfrm>
            <a:off x="6297198" y="2221464"/>
            <a:ext cx="2816322" cy="1477328"/>
          </a:xfrm>
          <a:prstGeom prst="rect">
            <a:avLst/>
          </a:prstGeom>
          <a:noFill/>
        </p:spPr>
        <p:txBody>
          <a:bodyPr wrap="square" rtlCol="0">
            <a:spAutoFit/>
          </a:bodyPr>
          <a:lstStyle/>
          <a:p>
            <a:pPr algn="l"/>
            <a:r>
              <a:rPr lang="fr-FR" sz="10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IPBES (Intergovernmental Science-Policy Platform on Biodiversity and Ecosystem Services) : </a:t>
            </a:r>
            <a:r>
              <a:rPr lang="fr-FR" sz="10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L'IPBES évalue l'état de la biodiversité et des services écosystémiques. Elle soutient que la perte de biodiversité et la dégradation des écosystèmes menacent le bien-être humain, appelant à des changements transformateurs pour préserver et restaurer la nature.</a:t>
            </a:r>
          </a:p>
        </p:txBody>
      </p:sp>
      <p:sp>
        <p:nvSpPr>
          <p:cNvPr id="10" name="TextBox 6">
            <a:extLst>
              <a:ext uri="{FF2B5EF4-FFF2-40B4-BE49-F238E27FC236}">
                <a16:creationId xmlns:a16="http://schemas.microsoft.com/office/drawing/2014/main" id="{491D0E7A-D14A-D6AE-F73F-A4549E263901}"/>
              </a:ext>
            </a:extLst>
          </p:cNvPr>
          <p:cNvSpPr txBox="1"/>
          <p:nvPr/>
        </p:nvSpPr>
        <p:spPr>
          <a:xfrm>
            <a:off x="113793" y="4136918"/>
            <a:ext cx="6209719" cy="861774"/>
          </a:xfrm>
          <a:prstGeom prst="rect">
            <a:avLst/>
          </a:prstGeom>
          <a:noFill/>
        </p:spPr>
        <p:txBody>
          <a:bodyPr wrap="square" rtlCol="0">
            <a:spAutoFit/>
          </a:bodyPr>
          <a:lstStyle/>
          <a:p>
            <a:pPr algn="l"/>
            <a:r>
              <a:rPr lang="fr-FR" sz="10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Copernicus</a:t>
            </a:r>
            <a:r>
              <a:rPr lang="fr-FR" sz="10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Programme européen d’observation de la Terre, fournissant des données et services pour surveiller l’environnement et la sécurité. Copernicus défend l’idée que l’accès ouvert et gratuit aux données environnementales est essentiel pour la gestion des catastrophes naturelles et la protection de la biodiversité, en mettant l’accent sur l’atmosphère, le milieu marin, la terre, le climat, les urgences et la sécurité.</a:t>
            </a:r>
          </a:p>
        </p:txBody>
      </p:sp>
      <p:pic>
        <p:nvPicPr>
          <p:cNvPr id="11" name="Picture 2" descr="Groupe d'experts intergouvernemental sur l'évolution du climat — Wikipédia">
            <a:extLst>
              <a:ext uri="{FF2B5EF4-FFF2-40B4-BE49-F238E27FC236}">
                <a16:creationId xmlns:a16="http://schemas.microsoft.com/office/drawing/2014/main" id="{512379F5-BD25-DA6F-183C-8572B1D2D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942" y="1163303"/>
            <a:ext cx="1522331" cy="85631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12" name="Picture 4" descr="IPCC - IPCC 添加了 1 张新照片。">
            <a:extLst>
              <a:ext uri="{FF2B5EF4-FFF2-40B4-BE49-F238E27FC236}">
                <a16:creationId xmlns:a16="http://schemas.microsoft.com/office/drawing/2014/main" id="{0A5C670D-9DC9-8A13-A2BB-E43F8C3146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1540" y="1169057"/>
            <a:ext cx="856311" cy="856311"/>
          </a:xfrm>
          <a:prstGeom prst="rect">
            <a:avLst/>
          </a:prstGeom>
          <a:noFill/>
          <a:ln>
            <a:noFill/>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pic>
        <p:nvPicPr>
          <p:cNvPr id="13" name="Picture 10">
            <a:extLst>
              <a:ext uri="{FF2B5EF4-FFF2-40B4-BE49-F238E27FC236}">
                <a16:creationId xmlns:a16="http://schemas.microsoft.com/office/drawing/2014/main" id="{CF9263BA-35CC-B1CA-A84F-11D548754E3F}"/>
              </a:ext>
            </a:extLst>
          </p:cNvPr>
          <p:cNvPicPr>
            <a:picLocks noChangeAspect="1"/>
          </p:cNvPicPr>
          <p:nvPr/>
        </p:nvPicPr>
        <p:blipFill>
          <a:blip r:embed="rId5"/>
          <a:stretch>
            <a:fillRect/>
          </a:stretch>
        </p:blipFill>
        <p:spPr>
          <a:xfrm>
            <a:off x="7238045" y="1163302"/>
            <a:ext cx="856311" cy="856311"/>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4" name="Picture 14" descr="Copernicus : l'état européen du climat | Agriadapt">
            <a:extLst>
              <a:ext uri="{FF2B5EF4-FFF2-40B4-BE49-F238E27FC236}">
                <a16:creationId xmlns:a16="http://schemas.microsoft.com/office/drawing/2014/main" id="{7A88515E-729D-5F2E-2333-5055F1248D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006" t="30401" r="9021" b="19946"/>
          <a:stretch/>
        </p:blipFill>
        <p:spPr bwMode="auto">
          <a:xfrm>
            <a:off x="6384265" y="4149627"/>
            <a:ext cx="1370705" cy="656625"/>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grpSp>
        <p:nvGrpSpPr>
          <p:cNvPr id="15" name="Google Shape;672;p45">
            <a:extLst>
              <a:ext uri="{FF2B5EF4-FFF2-40B4-BE49-F238E27FC236}">
                <a16:creationId xmlns:a16="http://schemas.microsoft.com/office/drawing/2014/main" id="{A922F681-AD2C-F536-13B5-7B7C5A3928A6}"/>
              </a:ext>
            </a:extLst>
          </p:cNvPr>
          <p:cNvGrpSpPr/>
          <p:nvPr/>
        </p:nvGrpSpPr>
        <p:grpSpPr>
          <a:xfrm>
            <a:off x="8344119" y="695505"/>
            <a:ext cx="288208" cy="162806"/>
            <a:chOff x="3642850" y="1242450"/>
            <a:chExt cx="302150" cy="141875"/>
          </a:xfrm>
        </p:grpSpPr>
        <p:sp>
          <p:nvSpPr>
            <p:cNvPr id="17" name="Google Shape;674;p45">
              <a:extLst>
                <a:ext uri="{FF2B5EF4-FFF2-40B4-BE49-F238E27FC236}">
                  <a16:creationId xmlns:a16="http://schemas.microsoft.com/office/drawing/2014/main" id="{84DCC620-BF05-B3BE-84B4-C3CF6AB016FD}"/>
                </a:ext>
              </a:extLst>
            </p:cNvPr>
            <p:cNvSpPr/>
            <p:nvPr/>
          </p:nvSpPr>
          <p:spPr>
            <a:xfrm>
              <a:off x="3642850" y="1330625"/>
              <a:ext cx="52550" cy="53700"/>
            </a:xfrm>
            <a:custGeom>
              <a:avLst/>
              <a:gdLst/>
              <a:ahLst/>
              <a:cxnLst/>
              <a:rect l="l" t="t" r="r" b="b"/>
              <a:pathLst>
                <a:path w="2102" h="2148" extrusionOk="0">
                  <a:moveTo>
                    <a:pt x="1051" y="0"/>
                  </a:moveTo>
                  <a:cubicBezTo>
                    <a:pt x="471" y="0"/>
                    <a:pt x="1" y="517"/>
                    <a:pt x="1" y="1097"/>
                  </a:cubicBezTo>
                  <a:cubicBezTo>
                    <a:pt x="1" y="1693"/>
                    <a:pt x="471" y="2147"/>
                    <a:pt x="1051" y="2147"/>
                  </a:cubicBezTo>
                  <a:cubicBezTo>
                    <a:pt x="1647" y="2147"/>
                    <a:pt x="2101" y="1693"/>
                    <a:pt x="2101" y="1097"/>
                  </a:cubicBezTo>
                  <a:cubicBezTo>
                    <a:pt x="2101" y="517"/>
                    <a:pt x="1647"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5;p45">
              <a:extLst>
                <a:ext uri="{FF2B5EF4-FFF2-40B4-BE49-F238E27FC236}">
                  <a16:creationId xmlns:a16="http://schemas.microsoft.com/office/drawing/2014/main" id="{2468E864-E956-4175-BBE8-14036D8CB46A}"/>
                </a:ext>
              </a:extLst>
            </p:cNvPr>
            <p:cNvSpPr/>
            <p:nvPr/>
          </p:nvSpPr>
          <p:spPr>
            <a:xfrm>
              <a:off x="3767075" y="1330625"/>
              <a:ext cx="54100" cy="53700"/>
            </a:xfrm>
            <a:custGeom>
              <a:avLst/>
              <a:gdLst/>
              <a:ahLst/>
              <a:cxnLst/>
              <a:rect l="l" t="t" r="r" b="b"/>
              <a:pathLst>
                <a:path w="2164" h="2148" extrusionOk="0">
                  <a:moveTo>
                    <a:pt x="1051" y="0"/>
                  </a:moveTo>
                  <a:cubicBezTo>
                    <a:pt x="455" y="0"/>
                    <a:pt x="1" y="517"/>
                    <a:pt x="1" y="1097"/>
                  </a:cubicBezTo>
                  <a:cubicBezTo>
                    <a:pt x="1" y="1693"/>
                    <a:pt x="455" y="2147"/>
                    <a:pt x="1051" y="2147"/>
                  </a:cubicBezTo>
                  <a:cubicBezTo>
                    <a:pt x="1631" y="2147"/>
                    <a:pt x="2164" y="1693"/>
                    <a:pt x="2164" y="1097"/>
                  </a:cubicBezTo>
                  <a:cubicBezTo>
                    <a:pt x="2164" y="517"/>
                    <a:pt x="1631"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6;p45">
              <a:extLst>
                <a:ext uri="{FF2B5EF4-FFF2-40B4-BE49-F238E27FC236}">
                  <a16:creationId xmlns:a16="http://schemas.microsoft.com/office/drawing/2014/main" id="{67063F8C-6B6A-7A09-5627-8B47FE7EEC8E}"/>
                </a:ext>
              </a:extLst>
            </p:cNvPr>
            <p:cNvSpPr/>
            <p:nvPr/>
          </p:nvSpPr>
          <p:spPr>
            <a:xfrm>
              <a:off x="3891300" y="1330625"/>
              <a:ext cx="53700" cy="53700"/>
            </a:xfrm>
            <a:custGeom>
              <a:avLst/>
              <a:gdLst/>
              <a:ahLst/>
              <a:cxnLst/>
              <a:rect l="l" t="t" r="r" b="b"/>
              <a:pathLst>
                <a:path w="2148" h="2148" extrusionOk="0">
                  <a:moveTo>
                    <a:pt x="1035" y="0"/>
                  </a:moveTo>
                  <a:cubicBezTo>
                    <a:pt x="455" y="0"/>
                    <a:pt x="0" y="517"/>
                    <a:pt x="0" y="1097"/>
                  </a:cubicBezTo>
                  <a:cubicBezTo>
                    <a:pt x="0" y="1693"/>
                    <a:pt x="455" y="2147"/>
                    <a:pt x="1035" y="2147"/>
                  </a:cubicBezTo>
                  <a:cubicBezTo>
                    <a:pt x="1631" y="2147"/>
                    <a:pt x="2148" y="1693"/>
                    <a:pt x="2148" y="1097"/>
                  </a:cubicBezTo>
                  <a:cubicBezTo>
                    <a:pt x="2148" y="517"/>
                    <a:pt x="1631" y="0"/>
                    <a:pt x="1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7;p45">
              <a:extLst>
                <a:ext uri="{FF2B5EF4-FFF2-40B4-BE49-F238E27FC236}">
                  <a16:creationId xmlns:a16="http://schemas.microsoft.com/office/drawing/2014/main" id="{7AB87B63-542F-FE86-1107-82712A814658}"/>
                </a:ext>
              </a:extLst>
            </p:cNvPr>
            <p:cNvSpPr/>
            <p:nvPr/>
          </p:nvSpPr>
          <p:spPr>
            <a:xfrm>
              <a:off x="3705175" y="1242450"/>
              <a:ext cx="52125" cy="53700"/>
            </a:xfrm>
            <a:custGeom>
              <a:avLst/>
              <a:gdLst/>
              <a:ahLst/>
              <a:cxnLst/>
              <a:rect l="l" t="t" r="r" b="b"/>
              <a:pathLst>
                <a:path w="2085" h="2148" extrusionOk="0">
                  <a:moveTo>
                    <a:pt x="1035" y="0"/>
                  </a:moveTo>
                  <a:cubicBezTo>
                    <a:pt x="455" y="0"/>
                    <a:pt x="0" y="455"/>
                    <a:pt x="0" y="1035"/>
                  </a:cubicBezTo>
                  <a:cubicBezTo>
                    <a:pt x="0" y="1630"/>
                    <a:pt x="455" y="2148"/>
                    <a:pt x="1035" y="2148"/>
                  </a:cubicBezTo>
                  <a:cubicBezTo>
                    <a:pt x="1630" y="2148"/>
                    <a:pt x="2085" y="1630"/>
                    <a:pt x="2085" y="1035"/>
                  </a:cubicBezTo>
                  <a:cubicBezTo>
                    <a:pt x="2085" y="455"/>
                    <a:pt x="1630" y="0"/>
                    <a:pt x="1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8;p45">
              <a:extLst>
                <a:ext uri="{FF2B5EF4-FFF2-40B4-BE49-F238E27FC236}">
                  <a16:creationId xmlns:a16="http://schemas.microsoft.com/office/drawing/2014/main" id="{8F1D2142-C737-A488-0E3F-5C1323FE2BAD}"/>
                </a:ext>
              </a:extLst>
            </p:cNvPr>
            <p:cNvSpPr/>
            <p:nvPr/>
          </p:nvSpPr>
          <p:spPr>
            <a:xfrm>
              <a:off x="3829000" y="1242450"/>
              <a:ext cx="54100" cy="53700"/>
            </a:xfrm>
            <a:custGeom>
              <a:avLst/>
              <a:gdLst/>
              <a:ahLst/>
              <a:cxnLst/>
              <a:rect l="l" t="t" r="r" b="b"/>
              <a:pathLst>
                <a:path w="2164" h="2148" extrusionOk="0">
                  <a:moveTo>
                    <a:pt x="1050" y="0"/>
                  </a:moveTo>
                  <a:cubicBezTo>
                    <a:pt x="470" y="0"/>
                    <a:pt x="0" y="455"/>
                    <a:pt x="0" y="1035"/>
                  </a:cubicBezTo>
                  <a:cubicBezTo>
                    <a:pt x="0" y="1630"/>
                    <a:pt x="470" y="2148"/>
                    <a:pt x="1050" y="2148"/>
                  </a:cubicBezTo>
                  <a:cubicBezTo>
                    <a:pt x="1646" y="2148"/>
                    <a:pt x="2163" y="1630"/>
                    <a:pt x="2163" y="1035"/>
                  </a:cubicBezTo>
                  <a:cubicBezTo>
                    <a:pt x="2163" y="455"/>
                    <a:pt x="1646" y="0"/>
                    <a:pt x="1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3384;p36">
            <a:extLst>
              <a:ext uri="{FF2B5EF4-FFF2-40B4-BE49-F238E27FC236}">
                <a16:creationId xmlns:a16="http://schemas.microsoft.com/office/drawing/2014/main" id="{FFC87DF4-4F56-A9BF-0154-69C9FFE8CCF6}"/>
              </a:ext>
            </a:extLst>
          </p:cNvPr>
          <p:cNvSpPr txBox="1">
            <a:spLocks noGrp="1"/>
          </p:cNvSpPr>
          <p:nvPr>
            <p:ph type="subTitle" idx="1"/>
          </p:nvPr>
        </p:nvSpPr>
        <p:spPr>
          <a:xfrm>
            <a:off x="66865" y="-4942386"/>
            <a:ext cx="8480617" cy="2267414"/>
          </a:xfrm>
          <a:prstGeom prst="rect">
            <a:avLst/>
          </a:prstGeom>
        </p:spPr>
        <p:txBody>
          <a:bodyPr spcFirstLastPara="1" wrap="square" lIns="91425" tIns="91425" rIns="91425" bIns="91425" anchor="ctr" anchorCtr="0">
            <a:noAutofit/>
          </a:bodyPr>
          <a:lstStyle/>
          <a:p>
            <a:r>
              <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Didact Gothic"/>
              </a:rPr>
              <a:t>Thématiques abordées :</a:t>
            </a:r>
          </a:p>
          <a:p>
            <a:endPar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Didact Gothic"/>
            </a:endParaRPr>
          </a:p>
          <a:p>
            <a:pPr marL="285750" indent="-285750">
              <a:buFont typeface="Arial" panose="020B0604020202020204" pitchFamily="34" charset="0"/>
              <a:buChar char="•"/>
            </a:pPr>
            <a:r>
              <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Didact Gothic"/>
              </a:rPr>
              <a:t>Impact des événements météorologiques sur les tendances climatiques</a:t>
            </a:r>
          </a:p>
          <a:p>
            <a:pPr marL="285750" indent="-285750">
              <a:buFontTx/>
              <a:buChar char="-"/>
            </a:pPr>
            <a:endPar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Didact Gothic"/>
            </a:endParaRPr>
          </a:p>
          <a:p>
            <a:pPr marL="285750" indent="-285750">
              <a:buFont typeface="Arial" panose="020B0604020202020204" pitchFamily="34" charset="0"/>
              <a:buChar char="•"/>
            </a:pPr>
            <a:r>
              <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Didact Gothic"/>
              </a:rPr>
              <a:t>Le dérèglement climatique possède un réel impact sur la météo</a:t>
            </a:r>
          </a:p>
          <a:p>
            <a:pPr marL="285750" indent="-285750">
              <a:buFontTx/>
              <a:buChar char="-"/>
            </a:pPr>
            <a:endPar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Didact Gothic"/>
            </a:endParaRPr>
          </a:p>
          <a:p>
            <a:pPr marL="285750" indent="-285750">
              <a:buFont typeface="Arial" panose="020B0604020202020204" pitchFamily="34" charset="0"/>
              <a:buChar char="•"/>
            </a:pPr>
            <a:r>
              <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Didact Gothic"/>
              </a:rPr>
              <a:t>Etude des différents rapports scientifiques en lien avec le dérèglement climatique</a:t>
            </a:r>
          </a:p>
        </p:txBody>
      </p:sp>
      <p:sp>
        <p:nvSpPr>
          <p:cNvPr id="24" name="Google Shape;3383;p36">
            <a:extLst>
              <a:ext uri="{FF2B5EF4-FFF2-40B4-BE49-F238E27FC236}">
                <a16:creationId xmlns:a16="http://schemas.microsoft.com/office/drawing/2014/main" id="{AB082DA5-E41A-023E-E4C4-A80147DCEF5A}"/>
              </a:ext>
            </a:extLst>
          </p:cNvPr>
          <p:cNvSpPr txBox="1">
            <a:spLocks/>
          </p:cNvSpPr>
          <p:nvPr/>
        </p:nvSpPr>
        <p:spPr>
          <a:xfrm>
            <a:off x="147726" y="7408302"/>
            <a:ext cx="7773000" cy="16161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pPr algn="ctr"/>
            <a:r>
              <a:rPr lang="fr-FR" sz="4000" dirty="0">
                <a:latin typeface="Roboto" panose="02000000000000000000" pitchFamily="2" charset="0"/>
                <a:ea typeface="Roboto" panose="02000000000000000000" pitchFamily="2" charset="0"/>
                <a:cs typeface="Roboto" panose="02000000000000000000" pitchFamily="2" charset="0"/>
              </a:rPr>
              <a:t>Sujet de recherche</a:t>
            </a:r>
            <a:br>
              <a:rPr lang="fr-FR" sz="4000" dirty="0">
                <a:latin typeface="Roboto" panose="02000000000000000000" pitchFamily="2" charset="0"/>
                <a:ea typeface="Roboto" panose="02000000000000000000" pitchFamily="2" charset="0"/>
                <a:cs typeface="Roboto" panose="02000000000000000000" pitchFamily="2" charset="0"/>
              </a:rPr>
            </a:br>
            <a:r>
              <a:rPr lang="fr-FR" sz="2800" dirty="0">
                <a:solidFill>
                  <a:schemeClr val="accent1"/>
                </a:solidFill>
                <a:latin typeface="Roboto" panose="02000000000000000000" pitchFamily="2" charset="0"/>
                <a:ea typeface="Roboto" panose="02000000000000000000" pitchFamily="2" charset="0"/>
                <a:cs typeface="Roboto" panose="02000000000000000000" pitchFamily="2" charset="0"/>
              </a:rPr>
              <a:t>Relevés des stations météorologiques françaises</a:t>
            </a:r>
          </a:p>
        </p:txBody>
      </p:sp>
      <p:sp>
        <p:nvSpPr>
          <p:cNvPr id="25" name="Google Shape;3385;p36">
            <a:extLst>
              <a:ext uri="{FF2B5EF4-FFF2-40B4-BE49-F238E27FC236}">
                <a16:creationId xmlns:a16="http://schemas.microsoft.com/office/drawing/2014/main" id="{DDB92D78-2740-2B92-EE09-6836116C2553}"/>
              </a:ext>
            </a:extLst>
          </p:cNvPr>
          <p:cNvSpPr txBox="1">
            <a:spLocks/>
          </p:cNvSpPr>
          <p:nvPr/>
        </p:nvSpPr>
        <p:spPr>
          <a:xfrm>
            <a:off x="-6266188" y="7058872"/>
            <a:ext cx="1884178" cy="698859"/>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1pPr>
            <a:lvl2pPr marL="914400" marR="0" lvl="1"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2pPr>
            <a:lvl3pPr marL="1371600" marR="0" lvl="2"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3pPr>
            <a:lvl4pPr marL="1828800" marR="0" lvl="3"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4pPr>
            <a:lvl5pPr marL="2286000" marR="0" lvl="4"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5pPr>
            <a:lvl6pPr marL="2743200" marR="0" lvl="5"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6pPr>
            <a:lvl7pPr marL="3200400" marR="0" lvl="6"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7pPr>
            <a:lvl8pPr marL="3657600" marR="0" lvl="7"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8pPr>
            <a:lvl9pPr marL="4114800" marR="0" lvl="8"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9pPr>
          </a:lstStyle>
          <a:p>
            <a:r>
              <a:rPr lang="fr-FR" sz="900" dirty="0">
                <a:solidFill>
                  <a:schemeClr val="bg1"/>
                </a:solidFill>
              </a:rPr>
              <a:t>SRIWELAVAN Theeban</a:t>
            </a:r>
          </a:p>
          <a:p>
            <a:r>
              <a:rPr lang="fr-FR" sz="900" dirty="0">
                <a:solidFill>
                  <a:schemeClr val="bg1"/>
                </a:solidFill>
              </a:rPr>
              <a:t>BONSERGENT Lucas</a:t>
            </a:r>
          </a:p>
          <a:p>
            <a:r>
              <a:rPr lang="fr-FR" sz="900" dirty="0">
                <a:solidFill>
                  <a:schemeClr val="bg1"/>
                </a:solidFill>
              </a:rPr>
              <a:t>OYENAN Kevin</a:t>
            </a:r>
            <a:endParaRPr lang="en-US" sz="900" dirty="0">
              <a:solidFill>
                <a:schemeClr val="bg1"/>
              </a:solidFill>
            </a:endParaRPr>
          </a:p>
        </p:txBody>
      </p:sp>
      <p:grpSp>
        <p:nvGrpSpPr>
          <p:cNvPr id="26" name="Google Shape;3386;p36">
            <a:extLst>
              <a:ext uri="{FF2B5EF4-FFF2-40B4-BE49-F238E27FC236}">
                <a16:creationId xmlns:a16="http://schemas.microsoft.com/office/drawing/2014/main" id="{B9F5B7FA-FA72-2A72-6F1F-40F974A611F8}"/>
              </a:ext>
            </a:extLst>
          </p:cNvPr>
          <p:cNvGrpSpPr/>
          <p:nvPr/>
        </p:nvGrpSpPr>
        <p:grpSpPr>
          <a:xfrm>
            <a:off x="10979441" y="7894207"/>
            <a:ext cx="2359495" cy="1129704"/>
            <a:chOff x="754950" y="603975"/>
            <a:chExt cx="2507475" cy="1275200"/>
          </a:xfrm>
        </p:grpSpPr>
        <p:sp>
          <p:nvSpPr>
            <p:cNvPr id="27" name="Google Shape;3387;p36">
              <a:extLst>
                <a:ext uri="{FF2B5EF4-FFF2-40B4-BE49-F238E27FC236}">
                  <a16:creationId xmlns:a16="http://schemas.microsoft.com/office/drawing/2014/main" id="{A8B0C585-B677-5C02-FDB3-E981758D1E87}"/>
                </a:ext>
              </a:extLst>
            </p:cNvPr>
            <p:cNvSpPr/>
            <p:nvPr/>
          </p:nvSpPr>
          <p:spPr>
            <a:xfrm>
              <a:off x="1803300" y="1192075"/>
              <a:ext cx="1459125" cy="618925"/>
            </a:xfrm>
            <a:custGeom>
              <a:avLst/>
              <a:gdLst/>
              <a:ahLst/>
              <a:cxnLst/>
              <a:rect l="l" t="t" r="r" b="b"/>
              <a:pathLst>
                <a:path w="58365" h="24757" extrusionOk="0">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88;p36">
              <a:extLst>
                <a:ext uri="{FF2B5EF4-FFF2-40B4-BE49-F238E27FC236}">
                  <a16:creationId xmlns:a16="http://schemas.microsoft.com/office/drawing/2014/main" id="{088E8DB3-7F6F-DFC3-FC94-938E7FB404E5}"/>
                </a:ext>
              </a:extLst>
            </p:cNvPr>
            <p:cNvSpPr/>
            <p:nvPr/>
          </p:nvSpPr>
          <p:spPr>
            <a:xfrm>
              <a:off x="1908950" y="1314750"/>
              <a:ext cx="1250775" cy="496250"/>
            </a:xfrm>
            <a:custGeom>
              <a:avLst/>
              <a:gdLst/>
              <a:ahLst/>
              <a:cxnLst/>
              <a:rect l="l" t="t" r="r" b="b"/>
              <a:pathLst>
                <a:path w="50031" h="19850" extrusionOk="0">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89;p36">
              <a:extLst>
                <a:ext uri="{FF2B5EF4-FFF2-40B4-BE49-F238E27FC236}">
                  <a16:creationId xmlns:a16="http://schemas.microsoft.com/office/drawing/2014/main" id="{9205360D-084A-329D-AC32-A29C6385964F}"/>
                </a:ext>
              </a:extLst>
            </p:cNvPr>
            <p:cNvSpPr/>
            <p:nvPr/>
          </p:nvSpPr>
          <p:spPr>
            <a:xfrm>
              <a:off x="1569025" y="841800"/>
              <a:ext cx="814425" cy="814425"/>
            </a:xfrm>
            <a:custGeom>
              <a:avLst/>
              <a:gdLst/>
              <a:ahLst/>
              <a:cxnLst/>
              <a:rect l="l" t="t" r="r" b="b"/>
              <a:pathLst>
                <a:path w="32577" h="32577" extrusionOk="0">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90;p36">
              <a:extLst>
                <a:ext uri="{FF2B5EF4-FFF2-40B4-BE49-F238E27FC236}">
                  <a16:creationId xmlns:a16="http://schemas.microsoft.com/office/drawing/2014/main" id="{A09159BC-512C-0E65-F81B-AB7160EF02DF}"/>
                </a:ext>
              </a:extLst>
            </p:cNvPr>
            <p:cNvSpPr/>
            <p:nvPr/>
          </p:nvSpPr>
          <p:spPr>
            <a:xfrm>
              <a:off x="1650000" y="922775"/>
              <a:ext cx="652475" cy="652775"/>
            </a:xfrm>
            <a:custGeom>
              <a:avLst/>
              <a:gdLst/>
              <a:ahLst/>
              <a:cxnLst/>
              <a:rect l="l" t="t" r="r" b="b"/>
              <a:pathLst>
                <a:path w="26099" h="26111" extrusionOk="0">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91;p36">
              <a:extLst>
                <a:ext uri="{FF2B5EF4-FFF2-40B4-BE49-F238E27FC236}">
                  <a16:creationId xmlns:a16="http://schemas.microsoft.com/office/drawing/2014/main" id="{876E6FDD-847E-B647-5BF8-86E14ADBDDA5}"/>
                </a:ext>
              </a:extLst>
            </p:cNvPr>
            <p:cNvSpPr/>
            <p:nvPr/>
          </p:nvSpPr>
          <p:spPr>
            <a:xfrm>
              <a:off x="2011950" y="603975"/>
              <a:ext cx="125025" cy="172075"/>
            </a:xfrm>
            <a:custGeom>
              <a:avLst/>
              <a:gdLst/>
              <a:ahLst/>
              <a:cxnLst/>
              <a:rect l="l" t="t" r="r" b="b"/>
              <a:pathLst>
                <a:path w="5001" h="6883" extrusionOk="0">
                  <a:moveTo>
                    <a:pt x="3489" y="1"/>
                  </a:moveTo>
                  <a:lnTo>
                    <a:pt x="0" y="5883"/>
                  </a:lnTo>
                  <a:cubicBezTo>
                    <a:pt x="1703" y="6002"/>
                    <a:pt x="3382" y="6335"/>
                    <a:pt x="5001" y="6883"/>
                  </a:cubicBezTo>
                  <a:lnTo>
                    <a:pt x="34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92;p36">
              <a:extLst>
                <a:ext uri="{FF2B5EF4-FFF2-40B4-BE49-F238E27FC236}">
                  <a16:creationId xmlns:a16="http://schemas.microsoft.com/office/drawing/2014/main" id="{043D3A16-8DFC-0D8A-53F8-D7204C401673}"/>
                </a:ext>
              </a:extLst>
            </p:cNvPr>
            <p:cNvSpPr/>
            <p:nvPr/>
          </p:nvSpPr>
          <p:spPr>
            <a:xfrm>
              <a:off x="2410800" y="1363900"/>
              <a:ext cx="191425" cy="133075"/>
            </a:xfrm>
            <a:custGeom>
              <a:avLst/>
              <a:gdLst/>
              <a:ahLst/>
              <a:cxnLst/>
              <a:rect l="l" t="t" r="r" b="b"/>
              <a:pathLst>
                <a:path w="7657" h="5323" extrusionOk="0">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93;p36">
              <a:extLst>
                <a:ext uri="{FF2B5EF4-FFF2-40B4-BE49-F238E27FC236}">
                  <a16:creationId xmlns:a16="http://schemas.microsoft.com/office/drawing/2014/main" id="{D29E5F7B-49FF-9811-C2F6-C651519973E2}"/>
                </a:ext>
              </a:extLst>
            </p:cNvPr>
            <p:cNvSpPr/>
            <p:nvPr/>
          </p:nvSpPr>
          <p:spPr>
            <a:xfrm>
              <a:off x="1554150" y="765900"/>
              <a:ext cx="141700" cy="144700"/>
            </a:xfrm>
            <a:custGeom>
              <a:avLst/>
              <a:gdLst/>
              <a:ahLst/>
              <a:cxnLst/>
              <a:rect l="l" t="t" r="r" b="b"/>
              <a:pathLst>
                <a:path w="5668" h="5788" extrusionOk="0">
                  <a:moveTo>
                    <a:pt x="0" y="1"/>
                  </a:moveTo>
                  <a:lnTo>
                    <a:pt x="2191" y="5787"/>
                  </a:lnTo>
                  <a:cubicBezTo>
                    <a:pt x="3227" y="4656"/>
                    <a:pt x="4394" y="3656"/>
                    <a:pt x="5668" y="2787"/>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94;p36">
              <a:extLst>
                <a:ext uri="{FF2B5EF4-FFF2-40B4-BE49-F238E27FC236}">
                  <a16:creationId xmlns:a16="http://schemas.microsoft.com/office/drawing/2014/main" id="{CBBF7679-4212-9649-BB2D-F5F5E361A8A4}"/>
                </a:ext>
              </a:extLst>
            </p:cNvPr>
            <p:cNvSpPr/>
            <p:nvPr/>
          </p:nvSpPr>
          <p:spPr>
            <a:xfrm>
              <a:off x="2379850" y="929325"/>
              <a:ext cx="185750" cy="148250"/>
            </a:xfrm>
            <a:custGeom>
              <a:avLst/>
              <a:gdLst/>
              <a:ahLst/>
              <a:cxnLst/>
              <a:rect l="l" t="t" r="r" b="b"/>
              <a:pathLst>
                <a:path w="7430" h="5930" extrusionOk="0">
                  <a:moveTo>
                    <a:pt x="7430" y="0"/>
                  </a:moveTo>
                  <a:lnTo>
                    <a:pt x="0" y="1024"/>
                  </a:lnTo>
                  <a:cubicBezTo>
                    <a:pt x="1108" y="2525"/>
                    <a:pt x="1989" y="4179"/>
                    <a:pt x="2632" y="5930"/>
                  </a:cubicBezTo>
                  <a:lnTo>
                    <a:pt x="74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95;p36">
              <a:extLst>
                <a:ext uri="{FF2B5EF4-FFF2-40B4-BE49-F238E27FC236}">
                  <a16:creationId xmlns:a16="http://schemas.microsoft.com/office/drawing/2014/main" id="{C1503EB4-40A0-1CBF-CDD5-66520F31BFDE}"/>
                </a:ext>
              </a:extLst>
            </p:cNvPr>
            <p:cNvSpPr/>
            <p:nvPr/>
          </p:nvSpPr>
          <p:spPr>
            <a:xfrm>
              <a:off x="2071775" y="1696975"/>
              <a:ext cx="125625" cy="182200"/>
            </a:xfrm>
            <a:custGeom>
              <a:avLst/>
              <a:gdLst/>
              <a:ahLst/>
              <a:cxnLst/>
              <a:rect l="l" t="t" r="r" b="b"/>
              <a:pathLst>
                <a:path w="5025" h="7288" extrusionOk="0">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96;p36">
              <a:extLst>
                <a:ext uri="{FF2B5EF4-FFF2-40B4-BE49-F238E27FC236}">
                  <a16:creationId xmlns:a16="http://schemas.microsoft.com/office/drawing/2014/main" id="{8B8EC58F-4DCE-717D-18B8-7DF6393D266E}"/>
                </a:ext>
              </a:extLst>
            </p:cNvPr>
            <p:cNvSpPr/>
            <p:nvPr/>
          </p:nvSpPr>
          <p:spPr>
            <a:xfrm>
              <a:off x="1340725" y="1229050"/>
              <a:ext cx="144400" cy="110775"/>
            </a:xfrm>
            <a:custGeom>
              <a:avLst/>
              <a:gdLst/>
              <a:ahLst/>
              <a:cxnLst/>
              <a:rect l="l" t="t" r="r" b="b"/>
              <a:pathLst>
                <a:path w="5776" h="4431" extrusionOk="0">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97;p36">
              <a:extLst>
                <a:ext uri="{FF2B5EF4-FFF2-40B4-BE49-F238E27FC236}">
                  <a16:creationId xmlns:a16="http://schemas.microsoft.com/office/drawing/2014/main" id="{3343DC11-B897-0D7E-D310-B98D025FD829}"/>
                </a:ext>
              </a:extLst>
            </p:cNvPr>
            <p:cNvSpPr/>
            <p:nvPr/>
          </p:nvSpPr>
          <p:spPr>
            <a:xfrm>
              <a:off x="1619925" y="1633275"/>
              <a:ext cx="136650" cy="155400"/>
            </a:xfrm>
            <a:custGeom>
              <a:avLst/>
              <a:gdLst/>
              <a:ahLst/>
              <a:cxnLst/>
              <a:rect l="l" t="t" r="r" b="b"/>
              <a:pathLst>
                <a:path w="5466" h="6216" extrusionOk="0">
                  <a:moveTo>
                    <a:pt x="1477" y="1"/>
                  </a:moveTo>
                  <a:lnTo>
                    <a:pt x="1" y="6216"/>
                  </a:lnTo>
                  <a:lnTo>
                    <a:pt x="5466" y="2584"/>
                  </a:lnTo>
                  <a:cubicBezTo>
                    <a:pt x="4037" y="1882"/>
                    <a:pt x="2703" y="1013"/>
                    <a:pt x="1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98;p36">
              <a:extLst>
                <a:ext uri="{FF2B5EF4-FFF2-40B4-BE49-F238E27FC236}">
                  <a16:creationId xmlns:a16="http://schemas.microsoft.com/office/drawing/2014/main" id="{5A8511D9-F4C6-B973-54D3-8EC1946C0069}"/>
                </a:ext>
              </a:extLst>
            </p:cNvPr>
            <p:cNvSpPr/>
            <p:nvPr/>
          </p:nvSpPr>
          <p:spPr>
            <a:xfrm>
              <a:off x="754950" y="1019600"/>
              <a:ext cx="1446925" cy="656850"/>
            </a:xfrm>
            <a:custGeom>
              <a:avLst/>
              <a:gdLst/>
              <a:ahLst/>
              <a:cxnLst/>
              <a:rect l="l" t="t" r="r" b="b"/>
              <a:pathLst>
                <a:path w="57877" h="26274" extrusionOk="0">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99;p36">
              <a:extLst>
                <a:ext uri="{FF2B5EF4-FFF2-40B4-BE49-F238E27FC236}">
                  <a16:creationId xmlns:a16="http://schemas.microsoft.com/office/drawing/2014/main" id="{95B166C5-96EB-9AED-8D70-AF629E1D2B6F}"/>
                </a:ext>
              </a:extLst>
            </p:cNvPr>
            <p:cNvSpPr/>
            <p:nvPr/>
          </p:nvSpPr>
          <p:spPr>
            <a:xfrm>
              <a:off x="861800" y="1157450"/>
              <a:ext cx="1229950" cy="519000"/>
            </a:xfrm>
            <a:custGeom>
              <a:avLst/>
              <a:gdLst/>
              <a:ahLst/>
              <a:cxnLst/>
              <a:rect l="l" t="t" r="r" b="b"/>
              <a:pathLst>
                <a:path w="49198" h="20760" extrusionOk="0">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3400;p36">
            <a:extLst>
              <a:ext uri="{FF2B5EF4-FFF2-40B4-BE49-F238E27FC236}">
                <a16:creationId xmlns:a16="http://schemas.microsoft.com/office/drawing/2014/main" id="{BD2CD991-DCC6-B5A0-FB53-DE7121E56197}"/>
              </a:ext>
            </a:extLst>
          </p:cNvPr>
          <p:cNvGrpSpPr/>
          <p:nvPr/>
        </p:nvGrpSpPr>
        <p:grpSpPr>
          <a:xfrm>
            <a:off x="14495466" y="-475754"/>
            <a:ext cx="897949" cy="931265"/>
            <a:chOff x="3840250" y="590138"/>
            <a:chExt cx="1090350" cy="1302875"/>
          </a:xfrm>
        </p:grpSpPr>
        <p:sp>
          <p:nvSpPr>
            <p:cNvPr id="41" name="Google Shape;3401;p36">
              <a:extLst>
                <a:ext uri="{FF2B5EF4-FFF2-40B4-BE49-F238E27FC236}">
                  <a16:creationId xmlns:a16="http://schemas.microsoft.com/office/drawing/2014/main" id="{BA6DD0ED-332A-72C8-0745-C6D31E23D580}"/>
                </a:ext>
              </a:extLst>
            </p:cNvPr>
            <p:cNvSpPr/>
            <p:nvPr/>
          </p:nvSpPr>
          <p:spPr>
            <a:xfrm>
              <a:off x="3868225" y="590138"/>
              <a:ext cx="523900" cy="373575"/>
            </a:xfrm>
            <a:custGeom>
              <a:avLst/>
              <a:gdLst/>
              <a:ahLst/>
              <a:cxnLst/>
              <a:rect l="l" t="t" r="r" b="b"/>
              <a:pathLst>
                <a:path w="20956" h="14943" extrusionOk="0">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02;p36">
              <a:extLst>
                <a:ext uri="{FF2B5EF4-FFF2-40B4-BE49-F238E27FC236}">
                  <a16:creationId xmlns:a16="http://schemas.microsoft.com/office/drawing/2014/main" id="{002C4B0E-8739-F691-24D3-64330B5F3A40}"/>
                </a:ext>
              </a:extLst>
            </p:cNvPr>
            <p:cNvSpPr/>
            <p:nvPr/>
          </p:nvSpPr>
          <p:spPr>
            <a:xfrm>
              <a:off x="3963475" y="669913"/>
              <a:ext cx="333100" cy="237550"/>
            </a:xfrm>
            <a:custGeom>
              <a:avLst/>
              <a:gdLst/>
              <a:ahLst/>
              <a:cxnLst/>
              <a:rect l="l" t="t" r="r" b="b"/>
              <a:pathLst>
                <a:path w="13324" h="9502" extrusionOk="0">
                  <a:moveTo>
                    <a:pt x="6668" y="0"/>
                  </a:moveTo>
                  <a:cubicBezTo>
                    <a:pt x="6668" y="0"/>
                    <a:pt x="1" y="9502"/>
                    <a:pt x="6668" y="9502"/>
                  </a:cubicBezTo>
                  <a:cubicBezTo>
                    <a:pt x="13324" y="9502"/>
                    <a:pt x="6668"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03;p36">
              <a:extLst>
                <a:ext uri="{FF2B5EF4-FFF2-40B4-BE49-F238E27FC236}">
                  <a16:creationId xmlns:a16="http://schemas.microsoft.com/office/drawing/2014/main" id="{6758303E-A68E-2C4A-E254-69584D0D8B62}"/>
                </a:ext>
              </a:extLst>
            </p:cNvPr>
            <p:cNvSpPr/>
            <p:nvPr/>
          </p:nvSpPr>
          <p:spPr>
            <a:xfrm>
              <a:off x="4035800" y="747113"/>
              <a:ext cx="76525" cy="169300"/>
            </a:xfrm>
            <a:custGeom>
              <a:avLst/>
              <a:gdLst/>
              <a:ahLst/>
              <a:cxnLst/>
              <a:rect l="l" t="t" r="r" b="b"/>
              <a:pathLst>
                <a:path w="3061" h="6772" extrusionOk="0">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04;p36">
              <a:extLst>
                <a:ext uri="{FF2B5EF4-FFF2-40B4-BE49-F238E27FC236}">
                  <a16:creationId xmlns:a16="http://schemas.microsoft.com/office/drawing/2014/main" id="{F1990913-D987-E716-EE47-49CF560275BD}"/>
                </a:ext>
              </a:extLst>
            </p:cNvPr>
            <p:cNvSpPr/>
            <p:nvPr/>
          </p:nvSpPr>
          <p:spPr>
            <a:xfrm>
              <a:off x="4332875" y="729438"/>
              <a:ext cx="523900" cy="373575"/>
            </a:xfrm>
            <a:custGeom>
              <a:avLst/>
              <a:gdLst/>
              <a:ahLst/>
              <a:cxnLst/>
              <a:rect l="l" t="t" r="r" b="b"/>
              <a:pathLst>
                <a:path w="20956" h="14943"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05;p36">
              <a:extLst>
                <a:ext uri="{FF2B5EF4-FFF2-40B4-BE49-F238E27FC236}">
                  <a16:creationId xmlns:a16="http://schemas.microsoft.com/office/drawing/2014/main" id="{FC148DE7-D686-B3A8-317B-AB8EFD759B2D}"/>
                </a:ext>
              </a:extLst>
            </p:cNvPr>
            <p:cNvSpPr/>
            <p:nvPr/>
          </p:nvSpPr>
          <p:spPr>
            <a:xfrm>
              <a:off x="4428425" y="809213"/>
              <a:ext cx="333100" cy="237550"/>
            </a:xfrm>
            <a:custGeom>
              <a:avLst/>
              <a:gdLst/>
              <a:ahLst/>
              <a:cxnLst/>
              <a:rect l="l" t="t" r="r" b="b"/>
              <a:pathLst>
                <a:path w="13324" h="9502" extrusionOk="0">
                  <a:moveTo>
                    <a:pt x="6656" y="0"/>
                  </a:moveTo>
                  <a:cubicBezTo>
                    <a:pt x="6656" y="0"/>
                    <a:pt x="0" y="9502"/>
                    <a:pt x="6656" y="9502"/>
                  </a:cubicBezTo>
                  <a:cubicBezTo>
                    <a:pt x="13323" y="9502"/>
                    <a:pt x="6656" y="0"/>
                    <a:pt x="6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06;p36">
              <a:extLst>
                <a:ext uri="{FF2B5EF4-FFF2-40B4-BE49-F238E27FC236}">
                  <a16:creationId xmlns:a16="http://schemas.microsoft.com/office/drawing/2014/main" id="{8793E0E4-0F3A-B00F-95B4-AA5A88EFED1A}"/>
                </a:ext>
              </a:extLst>
            </p:cNvPr>
            <p:cNvSpPr/>
            <p:nvPr/>
          </p:nvSpPr>
          <p:spPr>
            <a:xfrm>
              <a:off x="4500450" y="886438"/>
              <a:ext cx="76525" cy="169350"/>
            </a:xfrm>
            <a:custGeom>
              <a:avLst/>
              <a:gdLst/>
              <a:ahLst/>
              <a:cxnLst/>
              <a:rect l="l" t="t" r="r" b="b"/>
              <a:pathLst>
                <a:path w="3061" h="6774" extrusionOk="0">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07;p36">
              <a:extLst>
                <a:ext uri="{FF2B5EF4-FFF2-40B4-BE49-F238E27FC236}">
                  <a16:creationId xmlns:a16="http://schemas.microsoft.com/office/drawing/2014/main" id="{2B340317-1D60-CC6A-3B58-2632EA22267D}"/>
                </a:ext>
              </a:extLst>
            </p:cNvPr>
            <p:cNvSpPr/>
            <p:nvPr/>
          </p:nvSpPr>
          <p:spPr>
            <a:xfrm>
              <a:off x="4069450" y="1093763"/>
              <a:ext cx="523900" cy="373600"/>
            </a:xfrm>
            <a:custGeom>
              <a:avLst/>
              <a:gdLst/>
              <a:ahLst/>
              <a:cxnLst/>
              <a:rect l="l" t="t" r="r" b="b"/>
              <a:pathLst>
                <a:path w="20956" h="14944"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08;p36">
              <a:extLst>
                <a:ext uri="{FF2B5EF4-FFF2-40B4-BE49-F238E27FC236}">
                  <a16:creationId xmlns:a16="http://schemas.microsoft.com/office/drawing/2014/main" id="{82C27663-7468-B7BC-E61B-55CD153C03F2}"/>
                </a:ext>
              </a:extLst>
            </p:cNvPr>
            <p:cNvSpPr/>
            <p:nvPr/>
          </p:nvSpPr>
          <p:spPr>
            <a:xfrm>
              <a:off x="4165000" y="1173238"/>
              <a:ext cx="333100" cy="237550"/>
            </a:xfrm>
            <a:custGeom>
              <a:avLst/>
              <a:gdLst/>
              <a:ahLst/>
              <a:cxnLst/>
              <a:rect l="l" t="t" r="r" b="b"/>
              <a:pathLst>
                <a:path w="13324" h="9502" extrusionOk="0">
                  <a:moveTo>
                    <a:pt x="6656" y="1"/>
                  </a:moveTo>
                  <a:cubicBezTo>
                    <a:pt x="6656" y="1"/>
                    <a:pt x="0" y="9502"/>
                    <a:pt x="6656" y="9502"/>
                  </a:cubicBezTo>
                  <a:cubicBezTo>
                    <a:pt x="13323"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09;p36">
              <a:extLst>
                <a:ext uri="{FF2B5EF4-FFF2-40B4-BE49-F238E27FC236}">
                  <a16:creationId xmlns:a16="http://schemas.microsoft.com/office/drawing/2014/main" id="{DD51CD32-1E1A-23CF-1E0A-61E99CF8F862}"/>
                </a:ext>
              </a:extLst>
            </p:cNvPr>
            <p:cNvSpPr/>
            <p:nvPr/>
          </p:nvSpPr>
          <p:spPr>
            <a:xfrm>
              <a:off x="4237025" y="1250463"/>
              <a:ext cx="76525" cy="169500"/>
            </a:xfrm>
            <a:custGeom>
              <a:avLst/>
              <a:gdLst/>
              <a:ahLst/>
              <a:cxnLst/>
              <a:rect l="l" t="t" r="r" b="b"/>
              <a:pathLst>
                <a:path w="3061" h="6780" extrusionOk="0">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10;p36">
              <a:extLst>
                <a:ext uri="{FF2B5EF4-FFF2-40B4-BE49-F238E27FC236}">
                  <a16:creationId xmlns:a16="http://schemas.microsoft.com/office/drawing/2014/main" id="{226A8E0A-6770-F880-A82A-24C0496341B0}"/>
                </a:ext>
              </a:extLst>
            </p:cNvPr>
            <p:cNvSpPr/>
            <p:nvPr/>
          </p:nvSpPr>
          <p:spPr>
            <a:xfrm>
              <a:off x="4406975" y="1291113"/>
              <a:ext cx="523625" cy="373300"/>
            </a:xfrm>
            <a:custGeom>
              <a:avLst/>
              <a:gdLst/>
              <a:ahLst/>
              <a:cxnLst/>
              <a:rect l="l" t="t" r="r" b="b"/>
              <a:pathLst>
                <a:path w="20945" h="14932" extrusionOk="0">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11;p36">
              <a:extLst>
                <a:ext uri="{FF2B5EF4-FFF2-40B4-BE49-F238E27FC236}">
                  <a16:creationId xmlns:a16="http://schemas.microsoft.com/office/drawing/2014/main" id="{A322BEE3-6F0C-CE79-26F2-87F51A866CA9}"/>
                </a:ext>
              </a:extLst>
            </p:cNvPr>
            <p:cNvSpPr/>
            <p:nvPr/>
          </p:nvSpPr>
          <p:spPr>
            <a:xfrm>
              <a:off x="4502225" y="1370588"/>
              <a:ext cx="333125" cy="237550"/>
            </a:xfrm>
            <a:custGeom>
              <a:avLst/>
              <a:gdLst/>
              <a:ahLst/>
              <a:cxnLst/>
              <a:rect l="l" t="t" r="r" b="b"/>
              <a:pathLst>
                <a:path w="13325" h="9502" extrusionOk="0">
                  <a:moveTo>
                    <a:pt x="6668" y="1"/>
                  </a:moveTo>
                  <a:cubicBezTo>
                    <a:pt x="6668" y="1"/>
                    <a:pt x="1" y="9502"/>
                    <a:pt x="6668" y="9502"/>
                  </a:cubicBezTo>
                  <a:cubicBezTo>
                    <a:pt x="13324" y="9502"/>
                    <a:pt x="6668" y="1"/>
                    <a:pt x="6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12;p36">
              <a:extLst>
                <a:ext uri="{FF2B5EF4-FFF2-40B4-BE49-F238E27FC236}">
                  <a16:creationId xmlns:a16="http://schemas.microsoft.com/office/drawing/2014/main" id="{5EC3F2AF-5F67-F0FC-D26D-125AB8EF65D2}"/>
                </a:ext>
              </a:extLst>
            </p:cNvPr>
            <p:cNvSpPr/>
            <p:nvPr/>
          </p:nvSpPr>
          <p:spPr>
            <a:xfrm>
              <a:off x="4574575" y="1447813"/>
              <a:ext cx="76525" cy="169350"/>
            </a:xfrm>
            <a:custGeom>
              <a:avLst/>
              <a:gdLst/>
              <a:ahLst/>
              <a:cxnLst/>
              <a:rect l="l" t="t" r="r" b="b"/>
              <a:pathLst>
                <a:path w="3061" h="6774" extrusionOk="0">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13;p36">
              <a:extLst>
                <a:ext uri="{FF2B5EF4-FFF2-40B4-BE49-F238E27FC236}">
                  <a16:creationId xmlns:a16="http://schemas.microsoft.com/office/drawing/2014/main" id="{C3E234A6-6333-3530-F752-14C0F2722F29}"/>
                </a:ext>
              </a:extLst>
            </p:cNvPr>
            <p:cNvSpPr/>
            <p:nvPr/>
          </p:nvSpPr>
          <p:spPr>
            <a:xfrm>
              <a:off x="3840250" y="1519413"/>
              <a:ext cx="523600" cy="373600"/>
            </a:xfrm>
            <a:custGeom>
              <a:avLst/>
              <a:gdLst/>
              <a:ahLst/>
              <a:cxnLst/>
              <a:rect l="l" t="t" r="r" b="b"/>
              <a:pathLst>
                <a:path w="20944" h="14944" extrusionOk="0">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14;p36">
              <a:extLst>
                <a:ext uri="{FF2B5EF4-FFF2-40B4-BE49-F238E27FC236}">
                  <a16:creationId xmlns:a16="http://schemas.microsoft.com/office/drawing/2014/main" id="{93E959A4-D16A-7D5F-B73E-931778DEE02E}"/>
                </a:ext>
              </a:extLst>
            </p:cNvPr>
            <p:cNvSpPr/>
            <p:nvPr/>
          </p:nvSpPr>
          <p:spPr>
            <a:xfrm>
              <a:off x="3935500" y="1599188"/>
              <a:ext cx="333100" cy="237550"/>
            </a:xfrm>
            <a:custGeom>
              <a:avLst/>
              <a:gdLst/>
              <a:ahLst/>
              <a:cxnLst/>
              <a:rect l="l" t="t" r="r" b="b"/>
              <a:pathLst>
                <a:path w="13324" h="9502" extrusionOk="0">
                  <a:moveTo>
                    <a:pt x="6656" y="1"/>
                  </a:moveTo>
                  <a:cubicBezTo>
                    <a:pt x="6656" y="1"/>
                    <a:pt x="0" y="9502"/>
                    <a:pt x="6656" y="9502"/>
                  </a:cubicBezTo>
                  <a:cubicBezTo>
                    <a:pt x="13324"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15;p36">
              <a:extLst>
                <a:ext uri="{FF2B5EF4-FFF2-40B4-BE49-F238E27FC236}">
                  <a16:creationId xmlns:a16="http://schemas.microsoft.com/office/drawing/2014/main" id="{F944D78E-DB4A-41F3-FB52-86899DD5C0A4}"/>
                </a:ext>
              </a:extLst>
            </p:cNvPr>
            <p:cNvSpPr/>
            <p:nvPr/>
          </p:nvSpPr>
          <p:spPr>
            <a:xfrm>
              <a:off x="4007525" y="1676388"/>
              <a:ext cx="76525" cy="169300"/>
            </a:xfrm>
            <a:custGeom>
              <a:avLst/>
              <a:gdLst/>
              <a:ahLst/>
              <a:cxnLst/>
              <a:rect l="l" t="t" r="r" b="b"/>
              <a:pathLst>
                <a:path w="3061" h="6772" extrusionOk="0">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416;p36">
            <a:extLst>
              <a:ext uri="{FF2B5EF4-FFF2-40B4-BE49-F238E27FC236}">
                <a16:creationId xmlns:a16="http://schemas.microsoft.com/office/drawing/2014/main" id="{7D7E7B61-5FA2-0129-8C48-0BBB74FFF536}"/>
              </a:ext>
            </a:extLst>
          </p:cNvPr>
          <p:cNvGrpSpPr/>
          <p:nvPr/>
        </p:nvGrpSpPr>
        <p:grpSpPr>
          <a:xfrm rot="10800000">
            <a:off x="14451781" y="2377632"/>
            <a:ext cx="1118688" cy="826307"/>
            <a:chOff x="309118" y="3546600"/>
            <a:chExt cx="1904610" cy="1233626"/>
          </a:xfrm>
        </p:grpSpPr>
        <p:sp>
          <p:nvSpPr>
            <p:cNvPr id="57" name="Google Shape;3417;p36">
              <a:extLst>
                <a:ext uri="{FF2B5EF4-FFF2-40B4-BE49-F238E27FC236}">
                  <a16:creationId xmlns:a16="http://schemas.microsoft.com/office/drawing/2014/main" id="{B3D4749E-6975-5EF4-75BE-95EA29348FD2}"/>
                </a:ext>
              </a:extLst>
            </p:cNvPr>
            <p:cNvSpPr/>
            <p:nvPr/>
          </p:nvSpPr>
          <p:spPr>
            <a:xfrm>
              <a:off x="610559" y="3937436"/>
              <a:ext cx="1603169" cy="379767"/>
            </a:xfrm>
            <a:custGeom>
              <a:avLst/>
              <a:gdLst/>
              <a:ahLst/>
              <a:cxnLst/>
              <a:rect l="l" t="t" r="r" b="b"/>
              <a:pathLst>
                <a:path w="46035" h="10905" extrusionOk="0">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3418;p36">
              <a:extLst>
                <a:ext uri="{FF2B5EF4-FFF2-40B4-BE49-F238E27FC236}">
                  <a16:creationId xmlns:a16="http://schemas.microsoft.com/office/drawing/2014/main" id="{E968C9ED-020D-70AF-1473-6220CDCCC39E}"/>
                </a:ext>
              </a:extLst>
            </p:cNvPr>
            <p:cNvSpPr/>
            <p:nvPr/>
          </p:nvSpPr>
          <p:spPr>
            <a:xfrm>
              <a:off x="397851" y="3546600"/>
              <a:ext cx="1547484" cy="670486"/>
            </a:xfrm>
            <a:custGeom>
              <a:avLst/>
              <a:gdLst/>
              <a:ahLst/>
              <a:cxnLst/>
              <a:rect l="l" t="t" r="r" b="b"/>
              <a:pathLst>
                <a:path w="44436" h="19253" extrusionOk="0">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19;p36">
              <a:extLst>
                <a:ext uri="{FF2B5EF4-FFF2-40B4-BE49-F238E27FC236}">
                  <a16:creationId xmlns:a16="http://schemas.microsoft.com/office/drawing/2014/main" id="{B6DF31B2-FC6A-0C13-B670-5F0FD6118112}"/>
                </a:ext>
              </a:extLst>
            </p:cNvPr>
            <p:cNvSpPr/>
            <p:nvPr/>
          </p:nvSpPr>
          <p:spPr>
            <a:xfrm>
              <a:off x="309118" y="4344117"/>
              <a:ext cx="1339161" cy="304754"/>
            </a:xfrm>
            <a:custGeom>
              <a:avLst/>
              <a:gdLst/>
              <a:ahLst/>
              <a:cxnLst/>
              <a:rect l="l" t="t" r="r" b="b"/>
              <a:pathLst>
                <a:path w="38454" h="8751" extrusionOk="0">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20;p36">
              <a:extLst>
                <a:ext uri="{FF2B5EF4-FFF2-40B4-BE49-F238E27FC236}">
                  <a16:creationId xmlns:a16="http://schemas.microsoft.com/office/drawing/2014/main" id="{2CC5E690-990B-385E-E878-865F67E035AC}"/>
                </a:ext>
              </a:extLst>
            </p:cNvPr>
            <p:cNvSpPr/>
            <p:nvPr/>
          </p:nvSpPr>
          <p:spPr>
            <a:xfrm>
              <a:off x="1186592" y="3600891"/>
              <a:ext cx="66237" cy="56730"/>
            </a:xfrm>
            <a:custGeom>
              <a:avLst/>
              <a:gdLst/>
              <a:ahLst/>
              <a:cxnLst/>
              <a:rect l="l" t="t" r="r" b="b"/>
              <a:pathLst>
                <a:path w="1902" h="1629" extrusionOk="0">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21;p36">
              <a:extLst>
                <a:ext uri="{FF2B5EF4-FFF2-40B4-BE49-F238E27FC236}">
                  <a16:creationId xmlns:a16="http://schemas.microsoft.com/office/drawing/2014/main" id="{CC43A1E2-C9C8-F4CF-AE63-DE966C46E3D2}"/>
                </a:ext>
              </a:extLst>
            </p:cNvPr>
            <p:cNvSpPr/>
            <p:nvPr/>
          </p:nvSpPr>
          <p:spPr>
            <a:xfrm>
              <a:off x="1805912" y="4001444"/>
              <a:ext cx="66376" cy="56834"/>
            </a:xfrm>
            <a:custGeom>
              <a:avLst/>
              <a:gdLst/>
              <a:ahLst/>
              <a:cxnLst/>
              <a:rect l="l" t="t" r="r" b="b"/>
              <a:pathLst>
                <a:path w="1906" h="1632" extrusionOk="0">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3422;p36">
              <a:extLst>
                <a:ext uri="{FF2B5EF4-FFF2-40B4-BE49-F238E27FC236}">
                  <a16:creationId xmlns:a16="http://schemas.microsoft.com/office/drawing/2014/main" id="{6EA377C3-3994-374F-CD18-577E0CD110BA}"/>
                </a:ext>
              </a:extLst>
            </p:cNvPr>
            <p:cNvSpPr/>
            <p:nvPr/>
          </p:nvSpPr>
          <p:spPr>
            <a:xfrm>
              <a:off x="1777321" y="4530498"/>
              <a:ext cx="66376" cy="56834"/>
            </a:xfrm>
            <a:custGeom>
              <a:avLst/>
              <a:gdLst/>
              <a:ahLst/>
              <a:cxnLst/>
              <a:rect l="l" t="t" r="r" b="b"/>
              <a:pathLst>
                <a:path w="1906" h="1632" extrusionOk="0">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23;p36">
              <a:extLst>
                <a:ext uri="{FF2B5EF4-FFF2-40B4-BE49-F238E27FC236}">
                  <a16:creationId xmlns:a16="http://schemas.microsoft.com/office/drawing/2014/main" id="{A6D1F3DD-6894-FA59-F8C9-0D3D5CE4AD54}"/>
                </a:ext>
              </a:extLst>
            </p:cNvPr>
            <p:cNvSpPr/>
            <p:nvPr/>
          </p:nvSpPr>
          <p:spPr>
            <a:xfrm>
              <a:off x="566993" y="3768815"/>
              <a:ext cx="66376" cy="56939"/>
            </a:xfrm>
            <a:custGeom>
              <a:avLst/>
              <a:gdLst/>
              <a:ahLst/>
              <a:cxnLst/>
              <a:rect l="l" t="t" r="r" b="b"/>
              <a:pathLst>
                <a:path w="1906" h="1635" extrusionOk="0">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424;p36">
              <a:extLst>
                <a:ext uri="{FF2B5EF4-FFF2-40B4-BE49-F238E27FC236}">
                  <a16:creationId xmlns:a16="http://schemas.microsoft.com/office/drawing/2014/main" id="{25F1E421-A611-944B-4F8B-747E545E213A}"/>
                </a:ext>
              </a:extLst>
            </p:cNvPr>
            <p:cNvSpPr/>
            <p:nvPr/>
          </p:nvSpPr>
          <p:spPr>
            <a:xfrm>
              <a:off x="973744" y="4723287"/>
              <a:ext cx="66376" cy="56939"/>
            </a:xfrm>
            <a:custGeom>
              <a:avLst/>
              <a:gdLst/>
              <a:ahLst/>
              <a:cxnLst/>
              <a:rect l="l" t="t" r="r" b="b"/>
              <a:pathLst>
                <a:path w="1906" h="1635" extrusionOk="0">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13" name="Picture 1">
            <a:extLst>
              <a:ext uri="{FF2B5EF4-FFF2-40B4-BE49-F238E27FC236}">
                <a16:creationId xmlns:a16="http://schemas.microsoft.com/office/drawing/2014/main" id="{A46B2B1A-B43E-06DA-D72F-C451C179DF9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544" t="15080" r="23251" b="15110"/>
          <a:stretch/>
        </p:blipFill>
        <p:spPr bwMode="auto">
          <a:xfrm>
            <a:off x="11141624" y="7535390"/>
            <a:ext cx="2035130" cy="148852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714" name="Google Shape;3429;p37">
            <a:extLst>
              <a:ext uri="{FF2B5EF4-FFF2-40B4-BE49-F238E27FC236}">
                <a16:creationId xmlns:a16="http://schemas.microsoft.com/office/drawing/2014/main" id="{0B08F32B-DB5F-F3C8-1B6E-A2DB7699AED8}"/>
              </a:ext>
            </a:extLst>
          </p:cNvPr>
          <p:cNvSpPr txBox="1">
            <a:spLocks/>
          </p:cNvSpPr>
          <p:nvPr/>
        </p:nvSpPr>
        <p:spPr>
          <a:xfrm>
            <a:off x="1633749" y="645352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fr-FR" sz="3200" dirty="0">
                <a:latin typeface="Roboto" panose="02000000000000000000" pitchFamily="2" charset="0"/>
                <a:ea typeface="Roboto" panose="02000000000000000000" pitchFamily="2" charset="0"/>
                <a:cs typeface="Roboto" panose="02000000000000000000" pitchFamily="2" charset="0"/>
              </a:rPr>
              <a:t>Questions de recherche</a:t>
            </a:r>
            <a:endParaRPr lang="fr-FR" dirty="0">
              <a:latin typeface="Roboto" panose="02000000000000000000" pitchFamily="2" charset="0"/>
              <a:ea typeface="Roboto" panose="02000000000000000000" pitchFamily="2" charset="0"/>
              <a:cs typeface="Roboto" panose="02000000000000000000" pitchFamily="2" charset="0"/>
            </a:endParaRPr>
          </a:p>
        </p:txBody>
      </p:sp>
      <p:sp>
        <p:nvSpPr>
          <p:cNvPr id="3715" name="Google Shape;3431;p37">
            <a:extLst>
              <a:ext uri="{FF2B5EF4-FFF2-40B4-BE49-F238E27FC236}">
                <a16:creationId xmlns:a16="http://schemas.microsoft.com/office/drawing/2014/main" id="{0A387E5C-B779-600D-FBB7-6C1BA5FE4703}"/>
              </a:ext>
            </a:extLst>
          </p:cNvPr>
          <p:cNvSpPr txBox="1"/>
          <p:nvPr/>
        </p:nvSpPr>
        <p:spPr>
          <a:xfrm flipH="1">
            <a:off x="-11440227" y="2038062"/>
            <a:ext cx="9536743" cy="3675863"/>
          </a:xfrm>
          <a:prstGeom prst="rect">
            <a:avLst/>
          </a:prstGeom>
          <a:noFill/>
          <a:ln>
            <a:noFill/>
          </a:ln>
        </p:spPr>
        <p:txBody>
          <a:bodyPr spcFirstLastPara="1" wrap="square" lIns="91425" tIns="91425" rIns="91425" bIns="91425" anchor="t" anchorCtr="0">
            <a:noAutofit/>
          </a:bodyPr>
          <a:lstStyle/>
          <a:p>
            <a:pPr marL="342900" indent="-342900" algn="l" fontAlgn="base">
              <a:spcBef>
                <a:spcPts val="600"/>
              </a:spcBef>
              <a:buFont typeface="Arial" panose="020B0604020202020204" pitchFamily="34" charset="0"/>
              <a:buChar char="•"/>
            </a:pPr>
            <a:r>
              <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Albert Sans"/>
              </a:rPr>
              <a:t>Comment les températures moyennes annuelles ont-elles évolué au cours des 30 dernières années dans différentes régions de France ?</a:t>
            </a:r>
          </a:p>
          <a:p>
            <a:pPr marL="342900" indent="-342900" algn="l" fontAlgn="base">
              <a:spcBef>
                <a:spcPts val="600"/>
              </a:spcBef>
              <a:buFont typeface="Arial" panose="020B0604020202020204" pitchFamily="34" charset="0"/>
              <a:buChar char="•"/>
            </a:pPr>
            <a:endPar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Albert Sans"/>
            </a:endParaRPr>
          </a:p>
          <a:p>
            <a:pPr marL="342900" indent="-342900" algn="l" fontAlgn="base">
              <a:spcBef>
                <a:spcPts val="600"/>
              </a:spcBef>
              <a:buFont typeface="Arial" panose="020B0604020202020204" pitchFamily="34" charset="0"/>
              <a:buChar char="•"/>
            </a:pPr>
            <a:r>
              <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Albert Sans"/>
              </a:rPr>
              <a:t>Quels impacts le dérèglement climatique a-t-il eu sur la température, l’humidité, la précipitation et la neige dans différentes zones climatiques?</a:t>
            </a:r>
          </a:p>
          <a:p>
            <a:pPr marL="342900" indent="-342900" algn="l" fontAlgn="base">
              <a:spcBef>
                <a:spcPts val="600"/>
              </a:spcBef>
              <a:buFont typeface="Arial" panose="020B0604020202020204" pitchFamily="34" charset="0"/>
              <a:buChar char="•"/>
            </a:pPr>
            <a:endPar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Albert Sans"/>
            </a:endParaRPr>
          </a:p>
          <a:p>
            <a:pPr marL="342900" indent="-342900" algn="l" fontAlgn="base">
              <a:spcBef>
                <a:spcPts val="600"/>
              </a:spcBef>
              <a:buFont typeface="Arial" panose="020B0604020202020204" pitchFamily="34" charset="0"/>
              <a:buChar char="•"/>
            </a:pPr>
            <a:r>
              <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Albert Sans"/>
              </a:rPr>
              <a:t>Comment la différence entre les vents continentaux et ceux de l'océan Atlantique affecte-t-elle le réchauffement climatique ?</a:t>
            </a:r>
          </a:p>
        </p:txBody>
      </p:sp>
      <p:grpSp>
        <p:nvGrpSpPr>
          <p:cNvPr id="3716" name="Google Shape;3434;p37">
            <a:extLst>
              <a:ext uri="{FF2B5EF4-FFF2-40B4-BE49-F238E27FC236}">
                <a16:creationId xmlns:a16="http://schemas.microsoft.com/office/drawing/2014/main" id="{A0E6F57B-A466-48FB-D69C-1394FBB4B866}"/>
              </a:ext>
            </a:extLst>
          </p:cNvPr>
          <p:cNvGrpSpPr/>
          <p:nvPr/>
        </p:nvGrpSpPr>
        <p:grpSpPr>
          <a:xfrm>
            <a:off x="9534973" y="-5650523"/>
            <a:ext cx="9245396" cy="4940771"/>
            <a:chOff x="754950" y="603975"/>
            <a:chExt cx="2507475" cy="1275200"/>
          </a:xfrm>
        </p:grpSpPr>
        <p:sp>
          <p:nvSpPr>
            <p:cNvPr id="3717" name="Google Shape;3435;p37">
              <a:extLst>
                <a:ext uri="{FF2B5EF4-FFF2-40B4-BE49-F238E27FC236}">
                  <a16:creationId xmlns:a16="http://schemas.microsoft.com/office/drawing/2014/main" id="{EFDF4BA0-1780-7F4D-5A0E-8109E057BA5A}"/>
                </a:ext>
              </a:extLst>
            </p:cNvPr>
            <p:cNvSpPr/>
            <p:nvPr/>
          </p:nvSpPr>
          <p:spPr>
            <a:xfrm>
              <a:off x="1803300" y="1192075"/>
              <a:ext cx="1459125" cy="618925"/>
            </a:xfrm>
            <a:custGeom>
              <a:avLst/>
              <a:gdLst/>
              <a:ahLst/>
              <a:cxnLst/>
              <a:rect l="l" t="t" r="r" b="b"/>
              <a:pathLst>
                <a:path w="58365" h="24757" extrusionOk="0">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436;p37">
              <a:extLst>
                <a:ext uri="{FF2B5EF4-FFF2-40B4-BE49-F238E27FC236}">
                  <a16:creationId xmlns:a16="http://schemas.microsoft.com/office/drawing/2014/main" id="{30EC45AF-2C64-2631-7C1E-1A7201A93D36}"/>
                </a:ext>
              </a:extLst>
            </p:cNvPr>
            <p:cNvSpPr/>
            <p:nvPr/>
          </p:nvSpPr>
          <p:spPr>
            <a:xfrm>
              <a:off x="1908950" y="1314750"/>
              <a:ext cx="1250775" cy="496250"/>
            </a:xfrm>
            <a:custGeom>
              <a:avLst/>
              <a:gdLst/>
              <a:ahLst/>
              <a:cxnLst/>
              <a:rect l="l" t="t" r="r" b="b"/>
              <a:pathLst>
                <a:path w="50031" h="19850" extrusionOk="0">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437;p37">
              <a:extLst>
                <a:ext uri="{FF2B5EF4-FFF2-40B4-BE49-F238E27FC236}">
                  <a16:creationId xmlns:a16="http://schemas.microsoft.com/office/drawing/2014/main" id="{D1F15917-289D-CFF5-426D-893B2F9235BA}"/>
                </a:ext>
              </a:extLst>
            </p:cNvPr>
            <p:cNvSpPr/>
            <p:nvPr/>
          </p:nvSpPr>
          <p:spPr>
            <a:xfrm>
              <a:off x="1569025" y="841800"/>
              <a:ext cx="814425" cy="814425"/>
            </a:xfrm>
            <a:custGeom>
              <a:avLst/>
              <a:gdLst/>
              <a:ahLst/>
              <a:cxnLst/>
              <a:rect l="l" t="t" r="r" b="b"/>
              <a:pathLst>
                <a:path w="32577" h="32577" extrusionOk="0">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438;p37">
              <a:extLst>
                <a:ext uri="{FF2B5EF4-FFF2-40B4-BE49-F238E27FC236}">
                  <a16:creationId xmlns:a16="http://schemas.microsoft.com/office/drawing/2014/main" id="{C5A8B97F-3284-E822-57B8-597AF6F1E19F}"/>
                </a:ext>
              </a:extLst>
            </p:cNvPr>
            <p:cNvSpPr/>
            <p:nvPr/>
          </p:nvSpPr>
          <p:spPr>
            <a:xfrm>
              <a:off x="1650000" y="922775"/>
              <a:ext cx="652475" cy="652775"/>
            </a:xfrm>
            <a:custGeom>
              <a:avLst/>
              <a:gdLst/>
              <a:ahLst/>
              <a:cxnLst/>
              <a:rect l="l" t="t" r="r" b="b"/>
              <a:pathLst>
                <a:path w="26099" h="26111" extrusionOk="0">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439;p37">
              <a:extLst>
                <a:ext uri="{FF2B5EF4-FFF2-40B4-BE49-F238E27FC236}">
                  <a16:creationId xmlns:a16="http://schemas.microsoft.com/office/drawing/2014/main" id="{2CA29759-A819-F8E0-A1B2-98842C03C14B}"/>
                </a:ext>
              </a:extLst>
            </p:cNvPr>
            <p:cNvSpPr/>
            <p:nvPr/>
          </p:nvSpPr>
          <p:spPr>
            <a:xfrm>
              <a:off x="2011950" y="603975"/>
              <a:ext cx="125025" cy="172075"/>
            </a:xfrm>
            <a:custGeom>
              <a:avLst/>
              <a:gdLst/>
              <a:ahLst/>
              <a:cxnLst/>
              <a:rect l="l" t="t" r="r" b="b"/>
              <a:pathLst>
                <a:path w="5001" h="6883" extrusionOk="0">
                  <a:moveTo>
                    <a:pt x="3489" y="1"/>
                  </a:moveTo>
                  <a:lnTo>
                    <a:pt x="0" y="5883"/>
                  </a:lnTo>
                  <a:cubicBezTo>
                    <a:pt x="1703" y="6002"/>
                    <a:pt x="3382" y="6335"/>
                    <a:pt x="5001" y="6883"/>
                  </a:cubicBezTo>
                  <a:lnTo>
                    <a:pt x="34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440;p37">
              <a:extLst>
                <a:ext uri="{FF2B5EF4-FFF2-40B4-BE49-F238E27FC236}">
                  <a16:creationId xmlns:a16="http://schemas.microsoft.com/office/drawing/2014/main" id="{26472688-1E4F-1EBB-96D7-0E637D70034D}"/>
                </a:ext>
              </a:extLst>
            </p:cNvPr>
            <p:cNvSpPr/>
            <p:nvPr/>
          </p:nvSpPr>
          <p:spPr>
            <a:xfrm>
              <a:off x="2410800" y="1363900"/>
              <a:ext cx="191425" cy="133075"/>
            </a:xfrm>
            <a:custGeom>
              <a:avLst/>
              <a:gdLst/>
              <a:ahLst/>
              <a:cxnLst/>
              <a:rect l="l" t="t" r="r" b="b"/>
              <a:pathLst>
                <a:path w="7657" h="5323" extrusionOk="0">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441;p37">
              <a:extLst>
                <a:ext uri="{FF2B5EF4-FFF2-40B4-BE49-F238E27FC236}">
                  <a16:creationId xmlns:a16="http://schemas.microsoft.com/office/drawing/2014/main" id="{E5200088-1147-9822-8978-8EA179A5C13B}"/>
                </a:ext>
              </a:extLst>
            </p:cNvPr>
            <p:cNvSpPr/>
            <p:nvPr/>
          </p:nvSpPr>
          <p:spPr>
            <a:xfrm>
              <a:off x="1554150" y="765900"/>
              <a:ext cx="141700" cy="144700"/>
            </a:xfrm>
            <a:custGeom>
              <a:avLst/>
              <a:gdLst/>
              <a:ahLst/>
              <a:cxnLst/>
              <a:rect l="l" t="t" r="r" b="b"/>
              <a:pathLst>
                <a:path w="5668" h="5788" extrusionOk="0">
                  <a:moveTo>
                    <a:pt x="0" y="1"/>
                  </a:moveTo>
                  <a:lnTo>
                    <a:pt x="2191" y="5787"/>
                  </a:lnTo>
                  <a:cubicBezTo>
                    <a:pt x="3227" y="4656"/>
                    <a:pt x="4394" y="3656"/>
                    <a:pt x="5668" y="2787"/>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442;p37">
              <a:extLst>
                <a:ext uri="{FF2B5EF4-FFF2-40B4-BE49-F238E27FC236}">
                  <a16:creationId xmlns:a16="http://schemas.microsoft.com/office/drawing/2014/main" id="{1EC4E996-6A28-C2F0-6901-BDFF18BDBFFA}"/>
                </a:ext>
              </a:extLst>
            </p:cNvPr>
            <p:cNvSpPr/>
            <p:nvPr/>
          </p:nvSpPr>
          <p:spPr>
            <a:xfrm>
              <a:off x="2379850" y="929325"/>
              <a:ext cx="185750" cy="148250"/>
            </a:xfrm>
            <a:custGeom>
              <a:avLst/>
              <a:gdLst/>
              <a:ahLst/>
              <a:cxnLst/>
              <a:rect l="l" t="t" r="r" b="b"/>
              <a:pathLst>
                <a:path w="7430" h="5930" extrusionOk="0">
                  <a:moveTo>
                    <a:pt x="7430" y="0"/>
                  </a:moveTo>
                  <a:lnTo>
                    <a:pt x="0" y="1024"/>
                  </a:lnTo>
                  <a:cubicBezTo>
                    <a:pt x="1108" y="2525"/>
                    <a:pt x="1989" y="4179"/>
                    <a:pt x="2632" y="5930"/>
                  </a:cubicBezTo>
                  <a:lnTo>
                    <a:pt x="74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443;p37">
              <a:extLst>
                <a:ext uri="{FF2B5EF4-FFF2-40B4-BE49-F238E27FC236}">
                  <a16:creationId xmlns:a16="http://schemas.microsoft.com/office/drawing/2014/main" id="{E2891E76-6AE1-7BF3-43BD-8DF7374C8289}"/>
                </a:ext>
              </a:extLst>
            </p:cNvPr>
            <p:cNvSpPr/>
            <p:nvPr/>
          </p:nvSpPr>
          <p:spPr>
            <a:xfrm>
              <a:off x="2071775" y="1696975"/>
              <a:ext cx="125625" cy="182200"/>
            </a:xfrm>
            <a:custGeom>
              <a:avLst/>
              <a:gdLst/>
              <a:ahLst/>
              <a:cxnLst/>
              <a:rect l="l" t="t" r="r" b="b"/>
              <a:pathLst>
                <a:path w="5025" h="7288" extrusionOk="0">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444;p37">
              <a:extLst>
                <a:ext uri="{FF2B5EF4-FFF2-40B4-BE49-F238E27FC236}">
                  <a16:creationId xmlns:a16="http://schemas.microsoft.com/office/drawing/2014/main" id="{4791EB7D-661D-8ACF-D4DB-2579ECB41FE3}"/>
                </a:ext>
              </a:extLst>
            </p:cNvPr>
            <p:cNvSpPr/>
            <p:nvPr/>
          </p:nvSpPr>
          <p:spPr>
            <a:xfrm>
              <a:off x="1340725" y="1229050"/>
              <a:ext cx="144400" cy="110775"/>
            </a:xfrm>
            <a:custGeom>
              <a:avLst/>
              <a:gdLst/>
              <a:ahLst/>
              <a:cxnLst/>
              <a:rect l="l" t="t" r="r" b="b"/>
              <a:pathLst>
                <a:path w="5776" h="4431" extrusionOk="0">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445;p37">
              <a:extLst>
                <a:ext uri="{FF2B5EF4-FFF2-40B4-BE49-F238E27FC236}">
                  <a16:creationId xmlns:a16="http://schemas.microsoft.com/office/drawing/2014/main" id="{309849B6-DC66-CD47-6F9B-7B637432E423}"/>
                </a:ext>
              </a:extLst>
            </p:cNvPr>
            <p:cNvSpPr/>
            <p:nvPr/>
          </p:nvSpPr>
          <p:spPr>
            <a:xfrm>
              <a:off x="1619925" y="1633275"/>
              <a:ext cx="136650" cy="155400"/>
            </a:xfrm>
            <a:custGeom>
              <a:avLst/>
              <a:gdLst/>
              <a:ahLst/>
              <a:cxnLst/>
              <a:rect l="l" t="t" r="r" b="b"/>
              <a:pathLst>
                <a:path w="5466" h="6216" extrusionOk="0">
                  <a:moveTo>
                    <a:pt x="1477" y="1"/>
                  </a:moveTo>
                  <a:lnTo>
                    <a:pt x="1" y="6216"/>
                  </a:lnTo>
                  <a:lnTo>
                    <a:pt x="5466" y="2584"/>
                  </a:lnTo>
                  <a:cubicBezTo>
                    <a:pt x="4037" y="1882"/>
                    <a:pt x="2703" y="1013"/>
                    <a:pt x="1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446;p37">
              <a:extLst>
                <a:ext uri="{FF2B5EF4-FFF2-40B4-BE49-F238E27FC236}">
                  <a16:creationId xmlns:a16="http://schemas.microsoft.com/office/drawing/2014/main" id="{60A457EA-D308-708A-CA6F-3CBC2A9AC97D}"/>
                </a:ext>
              </a:extLst>
            </p:cNvPr>
            <p:cNvSpPr/>
            <p:nvPr/>
          </p:nvSpPr>
          <p:spPr>
            <a:xfrm>
              <a:off x="754950" y="1019600"/>
              <a:ext cx="1446925" cy="656850"/>
            </a:xfrm>
            <a:custGeom>
              <a:avLst/>
              <a:gdLst/>
              <a:ahLst/>
              <a:cxnLst/>
              <a:rect l="l" t="t" r="r" b="b"/>
              <a:pathLst>
                <a:path w="57877" h="26274" extrusionOk="0">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447;p37">
              <a:extLst>
                <a:ext uri="{FF2B5EF4-FFF2-40B4-BE49-F238E27FC236}">
                  <a16:creationId xmlns:a16="http://schemas.microsoft.com/office/drawing/2014/main" id="{781521F1-09C0-3578-D9D4-E8047EA54FE5}"/>
                </a:ext>
              </a:extLst>
            </p:cNvPr>
            <p:cNvSpPr/>
            <p:nvPr/>
          </p:nvSpPr>
          <p:spPr>
            <a:xfrm>
              <a:off x="861800" y="1157450"/>
              <a:ext cx="1229950" cy="519000"/>
            </a:xfrm>
            <a:custGeom>
              <a:avLst/>
              <a:gdLst/>
              <a:ahLst/>
              <a:cxnLst/>
              <a:rect l="l" t="t" r="r" b="b"/>
              <a:pathLst>
                <a:path w="49198" h="20760" extrusionOk="0">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sp>
        <p:nvSpPr>
          <p:cNvPr id="3429" name="Google Shape;3429;p37"/>
          <p:cNvSpPr txBox="1">
            <a:spLocks noGrp="1"/>
          </p:cNvSpPr>
          <p:nvPr>
            <p:ph type="title"/>
          </p:nvPr>
        </p:nvSpPr>
        <p:spPr>
          <a:xfrm>
            <a:off x="720000" y="66547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200" dirty="0">
                <a:latin typeface="Roboto" panose="02000000000000000000" pitchFamily="2" charset="0"/>
                <a:ea typeface="Roboto" panose="02000000000000000000" pitchFamily="2" charset="0"/>
                <a:cs typeface="Roboto" panose="02000000000000000000" pitchFamily="2" charset="0"/>
              </a:rPr>
              <a:t>Questions de recherche</a:t>
            </a:r>
            <a:endParaRPr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3431" name="Google Shape;3431;p37"/>
          <p:cNvSpPr txBox="1"/>
          <p:nvPr/>
        </p:nvSpPr>
        <p:spPr>
          <a:xfrm>
            <a:off x="926954" y="1657661"/>
            <a:ext cx="7704000" cy="2940540"/>
          </a:xfrm>
          <a:prstGeom prst="rect">
            <a:avLst/>
          </a:prstGeom>
          <a:noFill/>
          <a:ln>
            <a:noFill/>
          </a:ln>
        </p:spPr>
        <p:txBody>
          <a:bodyPr spcFirstLastPara="1" wrap="square" lIns="91425" tIns="91425" rIns="91425" bIns="91425" anchor="t" anchorCtr="0">
            <a:noAutofit/>
          </a:bodyPr>
          <a:lstStyle/>
          <a:p>
            <a:pPr marL="342900" indent="-342900" algn="l" fontAlgn="base">
              <a:spcBef>
                <a:spcPts val="600"/>
              </a:spcBef>
              <a:buFont typeface="Arial" panose="020B0604020202020204" pitchFamily="34" charset="0"/>
              <a:buChar char="•"/>
            </a:pPr>
            <a:r>
              <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Albert Sans"/>
              </a:rPr>
              <a:t>Comment les températures moyennes annuelles ont-elles évolué au cours des 30 dernières années dans différentes régions de France ?</a:t>
            </a:r>
          </a:p>
          <a:p>
            <a:pPr marL="342900" indent="-342900" algn="l" fontAlgn="base">
              <a:spcBef>
                <a:spcPts val="600"/>
              </a:spcBef>
              <a:buFont typeface="Arial" panose="020B0604020202020204" pitchFamily="34" charset="0"/>
              <a:buChar char="•"/>
            </a:pPr>
            <a:endPar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Albert Sans"/>
            </a:endParaRPr>
          </a:p>
          <a:p>
            <a:pPr marL="342900" indent="-342900" algn="l" fontAlgn="base">
              <a:spcBef>
                <a:spcPts val="600"/>
              </a:spcBef>
              <a:buFont typeface="Arial" panose="020B0604020202020204" pitchFamily="34" charset="0"/>
              <a:buChar char="•"/>
            </a:pPr>
            <a:r>
              <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Albert Sans"/>
              </a:rPr>
              <a:t>Quels impacts le dérèglement climatique a-t-il eu sur la température, l’humidité, la précipitation et la neige dans différentes zones climatiques?</a:t>
            </a:r>
          </a:p>
          <a:p>
            <a:pPr marL="342900" indent="-342900" algn="l" fontAlgn="base">
              <a:spcBef>
                <a:spcPts val="600"/>
              </a:spcBef>
              <a:buFont typeface="Arial" panose="020B0604020202020204" pitchFamily="34" charset="0"/>
              <a:buChar char="•"/>
            </a:pPr>
            <a:endPar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Albert Sans"/>
            </a:endParaRPr>
          </a:p>
          <a:p>
            <a:pPr marL="342900" indent="-342900" algn="l" fontAlgn="base">
              <a:spcBef>
                <a:spcPts val="600"/>
              </a:spcBef>
              <a:buFont typeface="Arial" panose="020B0604020202020204" pitchFamily="34" charset="0"/>
              <a:buChar char="•"/>
            </a:pPr>
            <a:r>
              <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Albert Sans"/>
              </a:rPr>
              <a:t>Comment la différence entre les vents continentaux et ceux de l'océan Atlantique affecte-t-elle le réchauffement climatique ?</a:t>
            </a:r>
          </a:p>
        </p:txBody>
      </p:sp>
      <p:grpSp>
        <p:nvGrpSpPr>
          <p:cNvPr id="3434" name="Google Shape;3434;p37"/>
          <p:cNvGrpSpPr/>
          <p:nvPr/>
        </p:nvGrpSpPr>
        <p:grpSpPr>
          <a:xfrm>
            <a:off x="7537349" y="153270"/>
            <a:ext cx="1606651" cy="782734"/>
            <a:chOff x="754950" y="603975"/>
            <a:chExt cx="2507475" cy="1275200"/>
          </a:xfrm>
        </p:grpSpPr>
        <p:sp>
          <p:nvSpPr>
            <p:cNvPr id="3435" name="Google Shape;3435;p37"/>
            <p:cNvSpPr/>
            <p:nvPr/>
          </p:nvSpPr>
          <p:spPr>
            <a:xfrm>
              <a:off x="1803300" y="1192075"/>
              <a:ext cx="1459125" cy="618925"/>
            </a:xfrm>
            <a:custGeom>
              <a:avLst/>
              <a:gdLst/>
              <a:ahLst/>
              <a:cxnLst/>
              <a:rect l="l" t="t" r="r" b="b"/>
              <a:pathLst>
                <a:path w="58365" h="24757" extrusionOk="0">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7"/>
            <p:cNvSpPr/>
            <p:nvPr/>
          </p:nvSpPr>
          <p:spPr>
            <a:xfrm>
              <a:off x="1908950" y="1314750"/>
              <a:ext cx="1250775" cy="496250"/>
            </a:xfrm>
            <a:custGeom>
              <a:avLst/>
              <a:gdLst/>
              <a:ahLst/>
              <a:cxnLst/>
              <a:rect l="l" t="t" r="r" b="b"/>
              <a:pathLst>
                <a:path w="50031" h="19850" extrusionOk="0">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7"/>
            <p:cNvSpPr/>
            <p:nvPr/>
          </p:nvSpPr>
          <p:spPr>
            <a:xfrm>
              <a:off x="1569025" y="841800"/>
              <a:ext cx="814425" cy="814425"/>
            </a:xfrm>
            <a:custGeom>
              <a:avLst/>
              <a:gdLst/>
              <a:ahLst/>
              <a:cxnLst/>
              <a:rect l="l" t="t" r="r" b="b"/>
              <a:pathLst>
                <a:path w="32577" h="32577" extrusionOk="0">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7"/>
            <p:cNvSpPr/>
            <p:nvPr/>
          </p:nvSpPr>
          <p:spPr>
            <a:xfrm>
              <a:off x="1650000" y="922775"/>
              <a:ext cx="652475" cy="652775"/>
            </a:xfrm>
            <a:custGeom>
              <a:avLst/>
              <a:gdLst/>
              <a:ahLst/>
              <a:cxnLst/>
              <a:rect l="l" t="t" r="r" b="b"/>
              <a:pathLst>
                <a:path w="26099" h="26111" extrusionOk="0">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7"/>
            <p:cNvSpPr/>
            <p:nvPr/>
          </p:nvSpPr>
          <p:spPr>
            <a:xfrm>
              <a:off x="2011950" y="603975"/>
              <a:ext cx="125025" cy="172075"/>
            </a:xfrm>
            <a:custGeom>
              <a:avLst/>
              <a:gdLst/>
              <a:ahLst/>
              <a:cxnLst/>
              <a:rect l="l" t="t" r="r" b="b"/>
              <a:pathLst>
                <a:path w="5001" h="6883" extrusionOk="0">
                  <a:moveTo>
                    <a:pt x="3489" y="1"/>
                  </a:moveTo>
                  <a:lnTo>
                    <a:pt x="0" y="5883"/>
                  </a:lnTo>
                  <a:cubicBezTo>
                    <a:pt x="1703" y="6002"/>
                    <a:pt x="3382" y="6335"/>
                    <a:pt x="5001" y="6883"/>
                  </a:cubicBezTo>
                  <a:lnTo>
                    <a:pt x="34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7"/>
            <p:cNvSpPr/>
            <p:nvPr/>
          </p:nvSpPr>
          <p:spPr>
            <a:xfrm>
              <a:off x="2410800" y="1363900"/>
              <a:ext cx="191425" cy="133075"/>
            </a:xfrm>
            <a:custGeom>
              <a:avLst/>
              <a:gdLst/>
              <a:ahLst/>
              <a:cxnLst/>
              <a:rect l="l" t="t" r="r" b="b"/>
              <a:pathLst>
                <a:path w="7657" h="5323" extrusionOk="0">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7"/>
            <p:cNvSpPr/>
            <p:nvPr/>
          </p:nvSpPr>
          <p:spPr>
            <a:xfrm>
              <a:off x="1554150" y="765900"/>
              <a:ext cx="141700" cy="144700"/>
            </a:xfrm>
            <a:custGeom>
              <a:avLst/>
              <a:gdLst/>
              <a:ahLst/>
              <a:cxnLst/>
              <a:rect l="l" t="t" r="r" b="b"/>
              <a:pathLst>
                <a:path w="5668" h="5788" extrusionOk="0">
                  <a:moveTo>
                    <a:pt x="0" y="1"/>
                  </a:moveTo>
                  <a:lnTo>
                    <a:pt x="2191" y="5787"/>
                  </a:lnTo>
                  <a:cubicBezTo>
                    <a:pt x="3227" y="4656"/>
                    <a:pt x="4394" y="3656"/>
                    <a:pt x="5668" y="2787"/>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7"/>
            <p:cNvSpPr/>
            <p:nvPr/>
          </p:nvSpPr>
          <p:spPr>
            <a:xfrm>
              <a:off x="2379850" y="929325"/>
              <a:ext cx="185750" cy="148250"/>
            </a:xfrm>
            <a:custGeom>
              <a:avLst/>
              <a:gdLst/>
              <a:ahLst/>
              <a:cxnLst/>
              <a:rect l="l" t="t" r="r" b="b"/>
              <a:pathLst>
                <a:path w="7430" h="5930" extrusionOk="0">
                  <a:moveTo>
                    <a:pt x="7430" y="0"/>
                  </a:moveTo>
                  <a:lnTo>
                    <a:pt x="0" y="1024"/>
                  </a:lnTo>
                  <a:cubicBezTo>
                    <a:pt x="1108" y="2525"/>
                    <a:pt x="1989" y="4179"/>
                    <a:pt x="2632" y="5930"/>
                  </a:cubicBezTo>
                  <a:lnTo>
                    <a:pt x="74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7"/>
            <p:cNvSpPr/>
            <p:nvPr/>
          </p:nvSpPr>
          <p:spPr>
            <a:xfrm>
              <a:off x="2071775" y="1696975"/>
              <a:ext cx="125625" cy="182200"/>
            </a:xfrm>
            <a:custGeom>
              <a:avLst/>
              <a:gdLst/>
              <a:ahLst/>
              <a:cxnLst/>
              <a:rect l="l" t="t" r="r" b="b"/>
              <a:pathLst>
                <a:path w="5025" h="7288" extrusionOk="0">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7"/>
            <p:cNvSpPr/>
            <p:nvPr/>
          </p:nvSpPr>
          <p:spPr>
            <a:xfrm>
              <a:off x="1340725" y="1229050"/>
              <a:ext cx="144400" cy="110775"/>
            </a:xfrm>
            <a:custGeom>
              <a:avLst/>
              <a:gdLst/>
              <a:ahLst/>
              <a:cxnLst/>
              <a:rect l="l" t="t" r="r" b="b"/>
              <a:pathLst>
                <a:path w="5776" h="4431" extrusionOk="0">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7"/>
            <p:cNvSpPr/>
            <p:nvPr/>
          </p:nvSpPr>
          <p:spPr>
            <a:xfrm>
              <a:off x="1619925" y="1633275"/>
              <a:ext cx="136650" cy="155400"/>
            </a:xfrm>
            <a:custGeom>
              <a:avLst/>
              <a:gdLst/>
              <a:ahLst/>
              <a:cxnLst/>
              <a:rect l="l" t="t" r="r" b="b"/>
              <a:pathLst>
                <a:path w="5466" h="6216" extrusionOk="0">
                  <a:moveTo>
                    <a:pt x="1477" y="1"/>
                  </a:moveTo>
                  <a:lnTo>
                    <a:pt x="1" y="6216"/>
                  </a:lnTo>
                  <a:lnTo>
                    <a:pt x="5466" y="2584"/>
                  </a:lnTo>
                  <a:cubicBezTo>
                    <a:pt x="4037" y="1882"/>
                    <a:pt x="2703" y="1013"/>
                    <a:pt x="1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7"/>
            <p:cNvSpPr/>
            <p:nvPr/>
          </p:nvSpPr>
          <p:spPr>
            <a:xfrm>
              <a:off x="754950" y="1019600"/>
              <a:ext cx="1446925" cy="656850"/>
            </a:xfrm>
            <a:custGeom>
              <a:avLst/>
              <a:gdLst/>
              <a:ahLst/>
              <a:cxnLst/>
              <a:rect l="l" t="t" r="r" b="b"/>
              <a:pathLst>
                <a:path w="57877" h="26274" extrusionOk="0">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7"/>
            <p:cNvSpPr/>
            <p:nvPr/>
          </p:nvSpPr>
          <p:spPr>
            <a:xfrm>
              <a:off x="861800" y="1157450"/>
              <a:ext cx="1229950" cy="519000"/>
            </a:xfrm>
            <a:custGeom>
              <a:avLst/>
              <a:gdLst/>
              <a:ahLst/>
              <a:cxnLst/>
              <a:rect l="l" t="t" r="r" b="b"/>
              <a:pathLst>
                <a:path w="49198" h="20760" extrusionOk="0">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3759;p42">
            <a:extLst>
              <a:ext uri="{FF2B5EF4-FFF2-40B4-BE49-F238E27FC236}">
                <a16:creationId xmlns:a16="http://schemas.microsoft.com/office/drawing/2014/main" id="{3EBC345B-5824-5AEA-B6D1-321B58C6B448}"/>
              </a:ext>
            </a:extLst>
          </p:cNvPr>
          <p:cNvGrpSpPr/>
          <p:nvPr/>
        </p:nvGrpSpPr>
        <p:grpSpPr>
          <a:xfrm>
            <a:off x="12446412" y="-2095841"/>
            <a:ext cx="877215" cy="861775"/>
            <a:chOff x="1340725" y="2300600"/>
            <a:chExt cx="1261500" cy="1275200"/>
          </a:xfrm>
        </p:grpSpPr>
        <p:sp>
          <p:nvSpPr>
            <p:cNvPr id="3" name="Google Shape;3760;p42">
              <a:extLst>
                <a:ext uri="{FF2B5EF4-FFF2-40B4-BE49-F238E27FC236}">
                  <a16:creationId xmlns:a16="http://schemas.microsoft.com/office/drawing/2014/main" id="{BFB43CAB-85A1-63CC-56DF-7DD1D38241D4}"/>
                </a:ext>
              </a:extLst>
            </p:cNvPr>
            <p:cNvSpPr/>
            <p:nvPr/>
          </p:nvSpPr>
          <p:spPr>
            <a:xfrm>
              <a:off x="1569025" y="2538425"/>
              <a:ext cx="814425" cy="814425"/>
            </a:xfrm>
            <a:custGeom>
              <a:avLst/>
              <a:gdLst/>
              <a:ahLst/>
              <a:cxnLst/>
              <a:rect l="l" t="t" r="r" b="b"/>
              <a:pathLst>
                <a:path w="32577" h="32577" extrusionOk="0">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761;p42">
              <a:extLst>
                <a:ext uri="{FF2B5EF4-FFF2-40B4-BE49-F238E27FC236}">
                  <a16:creationId xmlns:a16="http://schemas.microsoft.com/office/drawing/2014/main" id="{B72F395F-88D2-7080-97EF-00DF141F8D71}"/>
                </a:ext>
              </a:extLst>
            </p:cNvPr>
            <p:cNvSpPr/>
            <p:nvPr/>
          </p:nvSpPr>
          <p:spPr>
            <a:xfrm>
              <a:off x="1650000" y="2619400"/>
              <a:ext cx="652475" cy="652775"/>
            </a:xfrm>
            <a:custGeom>
              <a:avLst/>
              <a:gdLst/>
              <a:ahLst/>
              <a:cxnLst/>
              <a:rect l="l" t="t" r="r" b="b"/>
              <a:pathLst>
                <a:path w="26099" h="26111" extrusionOk="0">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762;p42">
              <a:extLst>
                <a:ext uri="{FF2B5EF4-FFF2-40B4-BE49-F238E27FC236}">
                  <a16:creationId xmlns:a16="http://schemas.microsoft.com/office/drawing/2014/main" id="{6CFF3ECC-B3A7-4103-21E1-814989864F14}"/>
                </a:ext>
              </a:extLst>
            </p:cNvPr>
            <p:cNvSpPr/>
            <p:nvPr/>
          </p:nvSpPr>
          <p:spPr>
            <a:xfrm>
              <a:off x="2011950" y="2300600"/>
              <a:ext cx="125025" cy="172075"/>
            </a:xfrm>
            <a:custGeom>
              <a:avLst/>
              <a:gdLst/>
              <a:ahLst/>
              <a:cxnLst/>
              <a:rect l="l" t="t" r="r" b="b"/>
              <a:pathLst>
                <a:path w="5001" h="6883" extrusionOk="0">
                  <a:moveTo>
                    <a:pt x="3489" y="1"/>
                  </a:moveTo>
                  <a:lnTo>
                    <a:pt x="0" y="5883"/>
                  </a:lnTo>
                  <a:cubicBezTo>
                    <a:pt x="1703" y="6002"/>
                    <a:pt x="3382" y="6335"/>
                    <a:pt x="5001" y="6883"/>
                  </a:cubicBezTo>
                  <a:lnTo>
                    <a:pt x="34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63;p42">
              <a:extLst>
                <a:ext uri="{FF2B5EF4-FFF2-40B4-BE49-F238E27FC236}">
                  <a16:creationId xmlns:a16="http://schemas.microsoft.com/office/drawing/2014/main" id="{94AC9580-D2B1-ED12-E1AF-CCBA8DD99A6A}"/>
                </a:ext>
              </a:extLst>
            </p:cNvPr>
            <p:cNvSpPr/>
            <p:nvPr/>
          </p:nvSpPr>
          <p:spPr>
            <a:xfrm>
              <a:off x="2410800" y="3060525"/>
              <a:ext cx="191425" cy="133075"/>
            </a:xfrm>
            <a:custGeom>
              <a:avLst/>
              <a:gdLst/>
              <a:ahLst/>
              <a:cxnLst/>
              <a:rect l="l" t="t" r="r" b="b"/>
              <a:pathLst>
                <a:path w="7657" h="5323" extrusionOk="0">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64;p42">
              <a:extLst>
                <a:ext uri="{FF2B5EF4-FFF2-40B4-BE49-F238E27FC236}">
                  <a16:creationId xmlns:a16="http://schemas.microsoft.com/office/drawing/2014/main" id="{8A5F304D-43D8-05C7-F9E3-F20742C1B783}"/>
                </a:ext>
              </a:extLst>
            </p:cNvPr>
            <p:cNvSpPr/>
            <p:nvPr/>
          </p:nvSpPr>
          <p:spPr>
            <a:xfrm>
              <a:off x="1554150" y="2462525"/>
              <a:ext cx="141700" cy="144700"/>
            </a:xfrm>
            <a:custGeom>
              <a:avLst/>
              <a:gdLst/>
              <a:ahLst/>
              <a:cxnLst/>
              <a:rect l="l" t="t" r="r" b="b"/>
              <a:pathLst>
                <a:path w="5668" h="5788" extrusionOk="0">
                  <a:moveTo>
                    <a:pt x="0" y="1"/>
                  </a:moveTo>
                  <a:lnTo>
                    <a:pt x="2191" y="5787"/>
                  </a:lnTo>
                  <a:cubicBezTo>
                    <a:pt x="3227" y="4656"/>
                    <a:pt x="4394" y="3656"/>
                    <a:pt x="5668" y="2787"/>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65;p42">
              <a:extLst>
                <a:ext uri="{FF2B5EF4-FFF2-40B4-BE49-F238E27FC236}">
                  <a16:creationId xmlns:a16="http://schemas.microsoft.com/office/drawing/2014/main" id="{C307B8EB-6E1E-09F1-61D6-7E880DA604A6}"/>
                </a:ext>
              </a:extLst>
            </p:cNvPr>
            <p:cNvSpPr/>
            <p:nvPr/>
          </p:nvSpPr>
          <p:spPr>
            <a:xfrm>
              <a:off x="2379850" y="2625950"/>
              <a:ext cx="185750" cy="148250"/>
            </a:xfrm>
            <a:custGeom>
              <a:avLst/>
              <a:gdLst/>
              <a:ahLst/>
              <a:cxnLst/>
              <a:rect l="l" t="t" r="r" b="b"/>
              <a:pathLst>
                <a:path w="7430" h="5930" extrusionOk="0">
                  <a:moveTo>
                    <a:pt x="7430" y="0"/>
                  </a:moveTo>
                  <a:lnTo>
                    <a:pt x="0" y="1024"/>
                  </a:lnTo>
                  <a:cubicBezTo>
                    <a:pt x="1108" y="2525"/>
                    <a:pt x="1989" y="4179"/>
                    <a:pt x="2632" y="5930"/>
                  </a:cubicBezTo>
                  <a:lnTo>
                    <a:pt x="74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66;p42">
              <a:extLst>
                <a:ext uri="{FF2B5EF4-FFF2-40B4-BE49-F238E27FC236}">
                  <a16:creationId xmlns:a16="http://schemas.microsoft.com/office/drawing/2014/main" id="{3DDE2426-9975-237C-C3DD-BB8FAEE5E2A3}"/>
                </a:ext>
              </a:extLst>
            </p:cNvPr>
            <p:cNvSpPr/>
            <p:nvPr/>
          </p:nvSpPr>
          <p:spPr>
            <a:xfrm>
              <a:off x="2071775" y="3393600"/>
              <a:ext cx="125625" cy="182200"/>
            </a:xfrm>
            <a:custGeom>
              <a:avLst/>
              <a:gdLst/>
              <a:ahLst/>
              <a:cxnLst/>
              <a:rect l="l" t="t" r="r" b="b"/>
              <a:pathLst>
                <a:path w="5025" h="7288" extrusionOk="0">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67;p42">
              <a:extLst>
                <a:ext uri="{FF2B5EF4-FFF2-40B4-BE49-F238E27FC236}">
                  <a16:creationId xmlns:a16="http://schemas.microsoft.com/office/drawing/2014/main" id="{00A43FA4-6E56-C2D2-CCEC-C4B7D0367527}"/>
                </a:ext>
              </a:extLst>
            </p:cNvPr>
            <p:cNvSpPr/>
            <p:nvPr/>
          </p:nvSpPr>
          <p:spPr>
            <a:xfrm>
              <a:off x="1340725" y="2925675"/>
              <a:ext cx="144400" cy="110775"/>
            </a:xfrm>
            <a:custGeom>
              <a:avLst/>
              <a:gdLst/>
              <a:ahLst/>
              <a:cxnLst/>
              <a:rect l="l" t="t" r="r" b="b"/>
              <a:pathLst>
                <a:path w="5776" h="4431" extrusionOk="0">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68;p42">
              <a:extLst>
                <a:ext uri="{FF2B5EF4-FFF2-40B4-BE49-F238E27FC236}">
                  <a16:creationId xmlns:a16="http://schemas.microsoft.com/office/drawing/2014/main" id="{7F6FC5B5-566B-AA92-3511-B167480E7B5A}"/>
                </a:ext>
              </a:extLst>
            </p:cNvPr>
            <p:cNvSpPr/>
            <p:nvPr/>
          </p:nvSpPr>
          <p:spPr>
            <a:xfrm>
              <a:off x="1619925" y="3329900"/>
              <a:ext cx="136650" cy="155400"/>
            </a:xfrm>
            <a:custGeom>
              <a:avLst/>
              <a:gdLst/>
              <a:ahLst/>
              <a:cxnLst/>
              <a:rect l="l" t="t" r="r" b="b"/>
              <a:pathLst>
                <a:path w="5466" h="6216" extrusionOk="0">
                  <a:moveTo>
                    <a:pt x="1477" y="1"/>
                  </a:moveTo>
                  <a:lnTo>
                    <a:pt x="1" y="6216"/>
                  </a:lnTo>
                  <a:lnTo>
                    <a:pt x="5466" y="2584"/>
                  </a:lnTo>
                  <a:cubicBezTo>
                    <a:pt x="4037" y="1882"/>
                    <a:pt x="2703" y="1013"/>
                    <a:pt x="1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01;p32">
            <a:extLst>
              <a:ext uri="{FF2B5EF4-FFF2-40B4-BE49-F238E27FC236}">
                <a16:creationId xmlns:a16="http://schemas.microsoft.com/office/drawing/2014/main" id="{44F87D2C-BA70-C598-B3B6-873D25064343}"/>
              </a:ext>
            </a:extLst>
          </p:cNvPr>
          <p:cNvSpPr txBox="1">
            <a:spLocks/>
          </p:cNvSpPr>
          <p:nvPr/>
        </p:nvSpPr>
        <p:spPr>
          <a:xfrm>
            <a:off x="3528799" y="13469250"/>
            <a:ext cx="7174464" cy="6062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fr-FR" sz="3600" dirty="0">
                <a:latin typeface="Roboto" panose="02000000000000000000" pitchFamily="2" charset="0"/>
                <a:ea typeface="Roboto" panose="02000000000000000000" pitchFamily="2" charset="0"/>
                <a:cs typeface="Roboto" panose="02000000000000000000" pitchFamily="2" charset="0"/>
              </a:rPr>
              <a:t>Littérature</a:t>
            </a:r>
            <a:r>
              <a:rPr lang="fr-FR" sz="2400" dirty="0">
                <a:latin typeface="Roboto" panose="02000000000000000000" pitchFamily="2" charset="0"/>
                <a:ea typeface="Roboto" panose="02000000000000000000" pitchFamily="2" charset="0"/>
                <a:cs typeface="Roboto" panose="02000000000000000000" pitchFamily="2" charset="0"/>
              </a:rPr>
              <a:t> </a:t>
            </a:r>
            <a:r>
              <a:rPr lang="fr-FR" sz="3600" dirty="0">
                <a:latin typeface="Roboto" panose="02000000000000000000" pitchFamily="2" charset="0"/>
                <a:ea typeface="Roboto" panose="02000000000000000000" pitchFamily="2" charset="0"/>
                <a:cs typeface="Roboto" panose="02000000000000000000" pitchFamily="2" charset="0"/>
              </a:rPr>
              <a:t>scientifique</a:t>
            </a:r>
          </a:p>
        </p:txBody>
      </p:sp>
      <p:sp>
        <p:nvSpPr>
          <p:cNvPr id="13" name="TextBox 3">
            <a:extLst>
              <a:ext uri="{FF2B5EF4-FFF2-40B4-BE49-F238E27FC236}">
                <a16:creationId xmlns:a16="http://schemas.microsoft.com/office/drawing/2014/main" id="{BCD9E759-A74B-9C54-63A9-296C1FAB1E1B}"/>
              </a:ext>
            </a:extLst>
          </p:cNvPr>
          <p:cNvSpPr txBox="1"/>
          <p:nvPr/>
        </p:nvSpPr>
        <p:spPr>
          <a:xfrm>
            <a:off x="-899830" y="6829249"/>
            <a:ext cx="13346241" cy="400110"/>
          </a:xfrm>
          <a:prstGeom prst="rect">
            <a:avLst/>
          </a:prstGeom>
          <a:noFill/>
        </p:spPr>
        <p:txBody>
          <a:bodyPr wrap="square" rtlCol="0">
            <a:spAutoFit/>
          </a:bodyPr>
          <a:lstStyle/>
          <a:p>
            <a:r>
              <a:rPr lang="fr-FR" sz="10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Le GIEC (Groupe d’Experts Intergouvernemental sur l’Évolution du Climat) </a:t>
            </a:r>
            <a:r>
              <a:rPr lang="fr-FR" sz="10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évalue scientifiquement les changements climatiques. Il fournit des rapports sur les impacts, les risques, et propose des stratégies d’adaptation et d’atténuation, soulignant l'urgence de réduire les émissions de gaz à effet de serre.</a:t>
            </a:r>
          </a:p>
        </p:txBody>
      </p:sp>
      <p:sp>
        <p:nvSpPr>
          <p:cNvPr id="14" name="TextBox 4">
            <a:extLst>
              <a:ext uri="{FF2B5EF4-FFF2-40B4-BE49-F238E27FC236}">
                <a16:creationId xmlns:a16="http://schemas.microsoft.com/office/drawing/2014/main" id="{EFEC16F9-8082-80E8-38D5-1AEF3C981251}"/>
              </a:ext>
            </a:extLst>
          </p:cNvPr>
          <p:cNvSpPr txBox="1"/>
          <p:nvPr/>
        </p:nvSpPr>
        <p:spPr>
          <a:xfrm>
            <a:off x="10286582" y="1258523"/>
            <a:ext cx="12064032" cy="400110"/>
          </a:xfrm>
          <a:prstGeom prst="rect">
            <a:avLst/>
          </a:prstGeom>
          <a:noFill/>
        </p:spPr>
        <p:txBody>
          <a:bodyPr wrap="square" rtlCol="0">
            <a:spAutoFit/>
          </a:bodyPr>
          <a:lstStyle>
            <a:defPPr marR="0" lvl="0" algn="l" rtl="0">
              <a:lnSpc>
                <a:spcPct val="100000"/>
              </a:lnSpc>
              <a:spcBef>
                <a:spcPts val="0"/>
              </a:spcBef>
              <a:spcAft>
                <a:spcPts val="0"/>
              </a:spcAft>
            </a:defPPr>
            <a:lvl1pPr>
              <a:defRPr sz="900">
                <a:solidFill>
                  <a:schemeClr val="bg1">
                    <a:lumMod val="50000"/>
                  </a:schemeClr>
                </a:solidFill>
              </a:defRPr>
            </a:lvl1pPr>
          </a:lstStyle>
          <a:p>
            <a:r>
              <a:rPr lang="fr-FR" sz="1000" b="1" dirty="0">
                <a:latin typeface="Roboto" panose="02000000000000000000" pitchFamily="2" charset="0"/>
                <a:ea typeface="Roboto" panose="02000000000000000000" pitchFamily="2" charset="0"/>
                <a:cs typeface="Roboto" panose="02000000000000000000" pitchFamily="2" charset="0"/>
              </a:rPr>
              <a:t>IPCC (Intergovernmental Panel on Climate Change) : </a:t>
            </a:r>
            <a:r>
              <a:rPr lang="fr-FR" sz="1000" dirty="0">
                <a:latin typeface="Roboto" panose="02000000000000000000" pitchFamily="2" charset="0"/>
                <a:ea typeface="Roboto" panose="02000000000000000000" pitchFamily="2" charset="0"/>
                <a:cs typeface="Roboto" panose="02000000000000000000" pitchFamily="2" charset="0"/>
              </a:rPr>
              <a:t>L'IPCC compile des recherches climatiques mondiales pour guider les politiques internationales. Il soutient que le réchauffement climatique est principalement causé par les gaz à effet de serre, nécessitant une réduction urgente de ces émissions et une adaptation aux changements.</a:t>
            </a:r>
          </a:p>
        </p:txBody>
      </p:sp>
      <p:sp>
        <p:nvSpPr>
          <p:cNvPr id="15" name="TextBox 5">
            <a:extLst>
              <a:ext uri="{FF2B5EF4-FFF2-40B4-BE49-F238E27FC236}">
                <a16:creationId xmlns:a16="http://schemas.microsoft.com/office/drawing/2014/main" id="{239DF185-90E1-2397-93F7-CB8BA5F14309}"/>
              </a:ext>
            </a:extLst>
          </p:cNvPr>
          <p:cNvSpPr txBox="1"/>
          <p:nvPr/>
        </p:nvSpPr>
        <p:spPr>
          <a:xfrm>
            <a:off x="-15380677" y="1588418"/>
            <a:ext cx="12231858" cy="400110"/>
          </a:xfrm>
          <a:prstGeom prst="rect">
            <a:avLst/>
          </a:prstGeom>
          <a:noFill/>
        </p:spPr>
        <p:txBody>
          <a:bodyPr wrap="square" rtlCol="0">
            <a:spAutoFit/>
          </a:bodyPr>
          <a:lstStyle/>
          <a:p>
            <a:pPr algn="l"/>
            <a:r>
              <a:rPr lang="fr-FR" sz="10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IPBES (Intergovernmental Science-Policy Platform on Biodiversity and Ecosystem Services) : </a:t>
            </a:r>
            <a:r>
              <a:rPr lang="fr-FR" sz="10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L'IPBES évalue l'état de la biodiversité et des services écosystémiques. Elle soutient que la perte de biodiversité et la dégradation des écosystèmes menacent le bien-être humain, appelant à des changements transformateurs pour préserver et restaurer la nature.</a:t>
            </a:r>
          </a:p>
        </p:txBody>
      </p:sp>
      <p:sp>
        <p:nvSpPr>
          <p:cNvPr id="16" name="TextBox 6">
            <a:extLst>
              <a:ext uri="{FF2B5EF4-FFF2-40B4-BE49-F238E27FC236}">
                <a16:creationId xmlns:a16="http://schemas.microsoft.com/office/drawing/2014/main" id="{5C651138-DA22-D012-CCF8-41480F74EAB9}"/>
              </a:ext>
            </a:extLst>
          </p:cNvPr>
          <p:cNvSpPr txBox="1"/>
          <p:nvPr/>
        </p:nvSpPr>
        <p:spPr>
          <a:xfrm>
            <a:off x="1378054" y="-1968208"/>
            <a:ext cx="6209719" cy="861774"/>
          </a:xfrm>
          <a:prstGeom prst="rect">
            <a:avLst/>
          </a:prstGeom>
          <a:noFill/>
        </p:spPr>
        <p:txBody>
          <a:bodyPr wrap="square" rtlCol="0">
            <a:spAutoFit/>
          </a:bodyPr>
          <a:lstStyle/>
          <a:p>
            <a:pPr algn="l"/>
            <a:r>
              <a:rPr lang="fr-FR" sz="10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Copernicus</a:t>
            </a:r>
            <a:r>
              <a:rPr lang="fr-FR" sz="10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Programme européen d’observation de la Terre, fournissant des données et services pour surveiller l’environnement et la sécurité. Copernicus défend l’idée que l’accès ouvert et gratuit aux données environnementales est essentiel pour la gestion des catastrophes naturelles et la protection de la biodiversité, en mettant l’accent sur l’atmosphère, le milieu marin, la terre, le climat, les urgences et la sécurité.</a:t>
            </a:r>
          </a:p>
        </p:txBody>
      </p:sp>
      <p:pic>
        <p:nvPicPr>
          <p:cNvPr id="17" name="Picture 2" descr="Groupe d'experts intergouvernemental sur l'évolution du climat — Wikipédia">
            <a:extLst>
              <a:ext uri="{FF2B5EF4-FFF2-40B4-BE49-F238E27FC236}">
                <a16:creationId xmlns:a16="http://schemas.microsoft.com/office/drawing/2014/main" id="{E26586F2-B2C1-82AC-E44F-678957680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58812" y="8015703"/>
            <a:ext cx="1522331" cy="85631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18" name="Picture 4" descr="IPCC - IPCC 添加了 1 张新照片。">
            <a:extLst>
              <a:ext uri="{FF2B5EF4-FFF2-40B4-BE49-F238E27FC236}">
                <a16:creationId xmlns:a16="http://schemas.microsoft.com/office/drawing/2014/main" id="{B330FDEE-FB7C-771A-EBF0-C6E5B4280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2000" y="8603455"/>
            <a:ext cx="856311" cy="856311"/>
          </a:xfrm>
          <a:prstGeom prst="rect">
            <a:avLst/>
          </a:prstGeom>
          <a:noFill/>
          <a:ln>
            <a:noFill/>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pic>
        <p:nvPicPr>
          <p:cNvPr id="19" name="Picture 10">
            <a:extLst>
              <a:ext uri="{FF2B5EF4-FFF2-40B4-BE49-F238E27FC236}">
                <a16:creationId xmlns:a16="http://schemas.microsoft.com/office/drawing/2014/main" id="{42457019-1E74-3112-F13E-C58C2D68199B}"/>
              </a:ext>
            </a:extLst>
          </p:cNvPr>
          <p:cNvPicPr>
            <a:picLocks noChangeAspect="1"/>
          </p:cNvPicPr>
          <p:nvPr/>
        </p:nvPicPr>
        <p:blipFill>
          <a:blip r:embed="rId5"/>
          <a:stretch>
            <a:fillRect/>
          </a:stretch>
        </p:blipFill>
        <p:spPr>
          <a:xfrm>
            <a:off x="-5657340" y="7587548"/>
            <a:ext cx="856311" cy="856311"/>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0" name="Picture 14" descr="Copernicus : l'état européen du climat | Agriadapt">
            <a:extLst>
              <a:ext uri="{FF2B5EF4-FFF2-40B4-BE49-F238E27FC236}">
                <a16:creationId xmlns:a16="http://schemas.microsoft.com/office/drawing/2014/main" id="{BD3F1263-6C69-78F0-5D5C-4DC6D1A0203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006" t="30401" r="9021" b="19946"/>
          <a:stretch/>
        </p:blipFill>
        <p:spPr bwMode="auto">
          <a:xfrm>
            <a:off x="10721803" y="-1993265"/>
            <a:ext cx="1370705" cy="656625"/>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grpSp>
        <p:nvGrpSpPr>
          <p:cNvPr id="21" name="Google Shape;672;p45">
            <a:extLst>
              <a:ext uri="{FF2B5EF4-FFF2-40B4-BE49-F238E27FC236}">
                <a16:creationId xmlns:a16="http://schemas.microsoft.com/office/drawing/2014/main" id="{FAD36394-CA43-F8B6-4BD2-8AA2B6F6A7F4}"/>
              </a:ext>
            </a:extLst>
          </p:cNvPr>
          <p:cNvGrpSpPr/>
          <p:nvPr/>
        </p:nvGrpSpPr>
        <p:grpSpPr>
          <a:xfrm>
            <a:off x="-3918220" y="62459"/>
            <a:ext cx="288208" cy="162806"/>
            <a:chOff x="3642850" y="1242450"/>
            <a:chExt cx="302150" cy="141875"/>
          </a:xfrm>
        </p:grpSpPr>
        <p:sp>
          <p:nvSpPr>
            <p:cNvPr id="22" name="Google Shape;674;p45">
              <a:extLst>
                <a:ext uri="{FF2B5EF4-FFF2-40B4-BE49-F238E27FC236}">
                  <a16:creationId xmlns:a16="http://schemas.microsoft.com/office/drawing/2014/main" id="{202F93DC-15D5-2ED3-C3EC-AF1EE750BDA5}"/>
                </a:ext>
              </a:extLst>
            </p:cNvPr>
            <p:cNvSpPr/>
            <p:nvPr/>
          </p:nvSpPr>
          <p:spPr>
            <a:xfrm>
              <a:off x="3642850" y="1330625"/>
              <a:ext cx="52550" cy="53700"/>
            </a:xfrm>
            <a:custGeom>
              <a:avLst/>
              <a:gdLst/>
              <a:ahLst/>
              <a:cxnLst/>
              <a:rect l="l" t="t" r="r" b="b"/>
              <a:pathLst>
                <a:path w="2102" h="2148" extrusionOk="0">
                  <a:moveTo>
                    <a:pt x="1051" y="0"/>
                  </a:moveTo>
                  <a:cubicBezTo>
                    <a:pt x="471" y="0"/>
                    <a:pt x="1" y="517"/>
                    <a:pt x="1" y="1097"/>
                  </a:cubicBezTo>
                  <a:cubicBezTo>
                    <a:pt x="1" y="1693"/>
                    <a:pt x="471" y="2147"/>
                    <a:pt x="1051" y="2147"/>
                  </a:cubicBezTo>
                  <a:cubicBezTo>
                    <a:pt x="1647" y="2147"/>
                    <a:pt x="2101" y="1693"/>
                    <a:pt x="2101" y="1097"/>
                  </a:cubicBezTo>
                  <a:cubicBezTo>
                    <a:pt x="2101" y="517"/>
                    <a:pt x="1647"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5;p45">
              <a:extLst>
                <a:ext uri="{FF2B5EF4-FFF2-40B4-BE49-F238E27FC236}">
                  <a16:creationId xmlns:a16="http://schemas.microsoft.com/office/drawing/2014/main" id="{903F2D79-D7D1-6EEC-78A5-B1E2377BDB85}"/>
                </a:ext>
              </a:extLst>
            </p:cNvPr>
            <p:cNvSpPr/>
            <p:nvPr/>
          </p:nvSpPr>
          <p:spPr>
            <a:xfrm>
              <a:off x="3767075" y="1330625"/>
              <a:ext cx="54100" cy="53700"/>
            </a:xfrm>
            <a:custGeom>
              <a:avLst/>
              <a:gdLst/>
              <a:ahLst/>
              <a:cxnLst/>
              <a:rect l="l" t="t" r="r" b="b"/>
              <a:pathLst>
                <a:path w="2164" h="2148" extrusionOk="0">
                  <a:moveTo>
                    <a:pt x="1051" y="0"/>
                  </a:moveTo>
                  <a:cubicBezTo>
                    <a:pt x="455" y="0"/>
                    <a:pt x="1" y="517"/>
                    <a:pt x="1" y="1097"/>
                  </a:cubicBezTo>
                  <a:cubicBezTo>
                    <a:pt x="1" y="1693"/>
                    <a:pt x="455" y="2147"/>
                    <a:pt x="1051" y="2147"/>
                  </a:cubicBezTo>
                  <a:cubicBezTo>
                    <a:pt x="1631" y="2147"/>
                    <a:pt x="2164" y="1693"/>
                    <a:pt x="2164" y="1097"/>
                  </a:cubicBezTo>
                  <a:cubicBezTo>
                    <a:pt x="2164" y="517"/>
                    <a:pt x="1631"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6;p45">
              <a:extLst>
                <a:ext uri="{FF2B5EF4-FFF2-40B4-BE49-F238E27FC236}">
                  <a16:creationId xmlns:a16="http://schemas.microsoft.com/office/drawing/2014/main" id="{FB0525A1-45E9-DE43-0297-EC8C205B0155}"/>
                </a:ext>
              </a:extLst>
            </p:cNvPr>
            <p:cNvSpPr/>
            <p:nvPr/>
          </p:nvSpPr>
          <p:spPr>
            <a:xfrm>
              <a:off x="3891300" y="1330625"/>
              <a:ext cx="53700" cy="53700"/>
            </a:xfrm>
            <a:custGeom>
              <a:avLst/>
              <a:gdLst/>
              <a:ahLst/>
              <a:cxnLst/>
              <a:rect l="l" t="t" r="r" b="b"/>
              <a:pathLst>
                <a:path w="2148" h="2148" extrusionOk="0">
                  <a:moveTo>
                    <a:pt x="1035" y="0"/>
                  </a:moveTo>
                  <a:cubicBezTo>
                    <a:pt x="455" y="0"/>
                    <a:pt x="0" y="517"/>
                    <a:pt x="0" y="1097"/>
                  </a:cubicBezTo>
                  <a:cubicBezTo>
                    <a:pt x="0" y="1693"/>
                    <a:pt x="455" y="2147"/>
                    <a:pt x="1035" y="2147"/>
                  </a:cubicBezTo>
                  <a:cubicBezTo>
                    <a:pt x="1631" y="2147"/>
                    <a:pt x="2148" y="1693"/>
                    <a:pt x="2148" y="1097"/>
                  </a:cubicBezTo>
                  <a:cubicBezTo>
                    <a:pt x="2148" y="517"/>
                    <a:pt x="1631" y="0"/>
                    <a:pt x="1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7;p45">
              <a:extLst>
                <a:ext uri="{FF2B5EF4-FFF2-40B4-BE49-F238E27FC236}">
                  <a16:creationId xmlns:a16="http://schemas.microsoft.com/office/drawing/2014/main" id="{7A026A4D-3671-7F4B-2B57-CFC6D3066500}"/>
                </a:ext>
              </a:extLst>
            </p:cNvPr>
            <p:cNvSpPr/>
            <p:nvPr/>
          </p:nvSpPr>
          <p:spPr>
            <a:xfrm>
              <a:off x="3705175" y="1242450"/>
              <a:ext cx="52125" cy="53700"/>
            </a:xfrm>
            <a:custGeom>
              <a:avLst/>
              <a:gdLst/>
              <a:ahLst/>
              <a:cxnLst/>
              <a:rect l="l" t="t" r="r" b="b"/>
              <a:pathLst>
                <a:path w="2085" h="2148" extrusionOk="0">
                  <a:moveTo>
                    <a:pt x="1035" y="0"/>
                  </a:moveTo>
                  <a:cubicBezTo>
                    <a:pt x="455" y="0"/>
                    <a:pt x="0" y="455"/>
                    <a:pt x="0" y="1035"/>
                  </a:cubicBezTo>
                  <a:cubicBezTo>
                    <a:pt x="0" y="1630"/>
                    <a:pt x="455" y="2148"/>
                    <a:pt x="1035" y="2148"/>
                  </a:cubicBezTo>
                  <a:cubicBezTo>
                    <a:pt x="1630" y="2148"/>
                    <a:pt x="2085" y="1630"/>
                    <a:pt x="2085" y="1035"/>
                  </a:cubicBezTo>
                  <a:cubicBezTo>
                    <a:pt x="2085" y="455"/>
                    <a:pt x="1630" y="0"/>
                    <a:pt x="1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8;p45">
              <a:extLst>
                <a:ext uri="{FF2B5EF4-FFF2-40B4-BE49-F238E27FC236}">
                  <a16:creationId xmlns:a16="http://schemas.microsoft.com/office/drawing/2014/main" id="{9BD49AA4-F180-BAE8-5424-872875B612F0}"/>
                </a:ext>
              </a:extLst>
            </p:cNvPr>
            <p:cNvSpPr/>
            <p:nvPr/>
          </p:nvSpPr>
          <p:spPr>
            <a:xfrm>
              <a:off x="3829000" y="1242450"/>
              <a:ext cx="54100" cy="53700"/>
            </a:xfrm>
            <a:custGeom>
              <a:avLst/>
              <a:gdLst/>
              <a:ahLst/>
              <a:cxnLst/>
              <a:rect l="l" t="t" r="r" b="b"/>
              <a:pathLst>
                <a:path w="2164" h="2148" extrusionOk="0">
                  <a:moveTo>
                    <a:pt x="1050" y="0"/>
                  </a:moveTo>
                  <a:cubicBezTo>
                    <a:pt x="470" y="0"/>
                    <a:pt x="0" y="455"/>
                    <a:pt x="0" y="1035"/>
                  </a:cubicBezTo>
                  <a:cubicBezTo>
                    <a:pt x="0" y="1630"/>
                    <a:pt x="470" y="2148"/>
                    <a:pt x="1050" y="2148"/>
                  </a:cubicBezTo>
                  <a:cubicBezTo>
                    <a:pt x="1646" y="2148"/>
                    <a:pt x="2163" y="1630"/>
                    <a:pt x="2163" y="1035"/>
                  </a:cubicBezTo>
                  <a:cubicBezTo>
                    <a:pt x="2163" y="455"/>
                    <a:pt x="1646" y="0"/>
                    <a:pt x="1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3452;p38">
            <a:extLst>
              <a:ext uri="{FF2B5EF4-FFF2-40B4-BE49-F238E27FC236}">
                <a16:creationId xmlns:a16="http://schemas.microsoft.com/office/drawing/2014/main" id="{2B8B56ED-D8B3-03C4-28CB-F47B18C59FB3}"/>
              </a:ext>
            </a:extLst>
          </p:cNvPr>
          <p:cNvGrpSpPr/>
          <p:nvPr/>
        </p:nvGrpSpPr>
        <p:grpSpPr>
          <a:xfrm>
            <a:off x="-5874236" y="5465779"/>
            <a:ext cx="1901936" cy="712448"/>
            <a:chOff x="6139625" y="939075"/>
            <a:chExt cx="1818642" cy="681247"/>
          </a:xfrm>
        </p:grpSpPr>
        <p:sp>
          <p:nvSpPr>
            <p:cNvPr id="28" name="Google Shape;3453;p38">
              <a:extLst>
                <a:ext uri="{FF2B5EF4-FFF2-40B4-BE49-F238E27FC236}">
                  <a16:creationId xmlns:a16="http://schemas.microsoft.com/office/drawing/2014/main" id="{2082B51E-3931-FF3B-C578-85F4302B769F}"/>
                </a:ext>
              </a:extLst>
            </p:cNvPr>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9" name="Google Shape;3454;p38">
              <a:extLst>
                <a:ext uri="{FF2B5EF4-FFF2-40B4-BE49-F238E27FC236}">
                  <a16:creationId xmlns:a16="http://schemas.microsoft.com/office/drawing/2014/main" id="{287CDADF-844E-8E9B-BC45-CA3B4F375EED}"/>
                </a:ext>
              </a:extLst>
            </p:cNvPr>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0" name="Google Shape;3455;p38">
              <a:extLst>
                <a:ext uri="{FF2B5EF4-FFF2-40B4-BE49-F238E27FC236}">
                  <a16:creationId xmlns:a16="http://schemas.microsoft.com/office/drawing/2014/main" id="{4860F73F-375B-8507-33F2-ACA7378B5099}"/>
                </a:ext>
              </a:extLst>
            </p:cNvPr>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1" name="Google Shape;3456;p38">
              <a:extLst>
                <a:ext uri="{FF2B5EF4-FFF2-40B4-BE49-F238E27FC236}">
                  <a16:creationId xmlns:a16="http://schemas.microsoft.com/office/drawing/2014/main" id="{6CB27B42-3561-B6BF-3CB0-BD00913B160E}"/>
                </a:ext>
              </a:extLst>
            </p:cNvPr>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sp>
        <p:nvSpPr>
          <p:cNvPr id="32" name="Google Shape;3457;p38">
            <a:extLst>
              <a:ext uri="{FF2B5EF4-FFF2-40B4-BE49-F238E27FC236}">
                <a16:creationId xmlns:a16="http://schemas.microsoft.com/office/drawing/2014/main" id="{0E871C7C-5005-729E-CA7C-F9B3B9AFE321}"/>
              </a:ext>
            </a:extLst>
          </p:cNvPr>
          <p:cNvSpPr txBox="1">
            <a:spLocks/>
          </p:cNvSpPr>
          <p:nvPr/>
        </p:nvSpPr>
        <p:spPr>
          <a:xfrm>
            <a:off x="1016981" y="892467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fr-FR" sz="3200" dirty="0">
                <a:latin typeface="Roboto" panose="02000000000000000000" pitchFamily="2" charset="0"/>
                <a:ea typeface="Roboto" panose="02000000000000000000" pitchFamily="2" charset="0"/>
                <a:cs typeface="Roboto" panose="02000000000000000000" pitchFamily="2" charset="0"/>
              </a:rPr>
              <a:t>Problématique</a:t>
            </a:r>
            <a:endParaRPr lang="fr-FR" dirty="0">
              <a:latin typeface="Roboto" panose="02000000000000000000" pitchFamily="2" charset="0"/>
              <a:ea typeface="Roboto" panose="02000000000000000000" pitchFamily="2" charset="0"/>
              <a:cs typeface="Roboto" panose="02000000000000000000" pitchFamily="2" charset="0"/>
            </a:endParaRPr>
          </a:p>
        </p:txBody>
      </p:sp>
      <p:grpSp>
        <p:nvGrpSpPr>
          <p:cNvPr id="33" name="Google Shape;3470;p38">
            <a:extLst>
              <a:ext uri="{FF2B5EF4-FFF2-40B4-BE49-F238E27FC236}">
                <a16:creationId xmlns:a16="http://schemas.microsoft.com/office/drawing/2014/main" id="{CE646DCC-7DE0-CF39-B25F-11C946679778}"/>
              </a:ext>
            </a:extLst>
          </p:cNvPr>
          <p:cNvGrpSpPr/>
          <p:nvPr/>
        </p:nvGrpSpPr>
        <p:grpSpPr>
          <a:xfrm>
            <a:off x="-6565651" y="-1760254"/>
            <a:ext cx="1731526" cy="1885792"/>
            <a:chOff x="7206886" y="317611"/>
            <a:chExt cx="1731526" cy="1885792"/>
          </a:xfrm>
        </p:grpSpPr>
        <p:grpSp>
          <p:nvGrpSpPr>
            <p:cNvPr id="34" name="Google Shape;3471;p38">
              <a:extLst>
                <a:ext uri="{FF2B5EF4-FFF2-40B4-BE49-F238E27FC236}">
                  <a16:creationId xmlns:a16="http://schemas.microsoft.com/office/drawing/2014/main" id="{D65944E7-CB22-BD51-80AD-CFA734A3542A}"/>
                </a:ext>
              </a:extLst>
            </p:cNvPr>
            <p:cNvGrpSpPr/>
            <p:nvPr/>
          </p:nvGrpSpPr>
          <p:grpSpPr>
            <a:xfrm>
              <a:off x="7206886" y="682441"/>
              <a:ext cx="1633041" cy="1040591"/>
              <a:chOff x="6197575" y="1890475"/>
              <a:chExt cx="2439195" cy="1554281"/>
            </a:xfrm>
          </p:grpSpPr>
          <p:sp>
            <p:nvSpPr>
              <p:cNvPr id="55" name="Google Shape;3472;p38">
                <a:extLst>
                  <a:ext uri="{FF2B5EF4-FFF2-40B4-BE49-F238E27FC236}">
                    <a16:creationId xmlns:a16="http://schemas.microsoft.com/office/drawing/2014/main" id="{D7F429AC-407E-CADA-43DC-8497399333B2}"/>
                  </a:ext>
                </a:extLst>
              </p:cNvPr>
              <p:cNvSpPr/>
              <p:nvPr/>
            </p:nvSpPr>
            <p:spPr>
              <a:xfrm>
                <a:off x="6568452" y="1890475"/>
                <a:ext cx="1697879" cy="1503624"/>
              </a:xfrm>
              <a:custGeom>
                <a:avLst/>
                <a:gdLst/>
                <a:ahLst/>
                <a:cxnLst/>
                <a:rect l="l" t="t" r="r" b="b"/>
                <a:pathLst>
                  <a:path w="49436" h="43780" extrusionOk="0">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6" name="Google Shape;3473;p38">
                <a:extLst>
                  <a:ext uri="{FF2B5EF4-FFF2-40B4-BE49-F238E27FC236}">
                    <a16:creationId xmlns:a16="http://schemas.microsoft.com/office/drawing/2014/main" id="{D3898FA9-3339-E0E6-BEB0-0C24BA3A056F}"/>
                  </a:ext>
                </a:extLst>
              </p:cNvPr>
              <p:cNvSpPr/>
              <p:nvPr/>
            </p:nvSpPr>
            <p:spPr>
              <a:xfrm>
                <a:off x="6676428" y="1993919"/>
                <a:ext cx="1481952" cy="1400589"/>
              </a:xfrm>
              <a:custGeom>
                <a:avLst/>
                <a:gdLst/>
                <a:ahLst/>
                <a:cxnLst/>
                <a:rect l="l" t="t" r="r" b="b"/>
                <a:pathLst>
                  <a:path w="43149" h="40780" extrusionOk="0">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7" name="Google Shape;3474;p38">
                <a:extLst>
                  <a:ext uri="{FF2B5EF4-FFF2-40B4-BE49-F238E27FC236}">
                    <a16:creationId xmlns:a16="http://schemas.microsoft.com/office/drawing/2014/main" id="{51B22DE3-978D-6489-5B24-B37C60F0F63D}"/>
                  </a:ext>
                </a:extLst>
              </p:cNvPr>
              <p:cNvSpPr/>
              <p:nvPr/>
            </p:nvSpPr>
            <p:spPr>
              <a:xfrm>
                <a:off x="6849794" y="2140292"/>
                <a:ext cx="1134793" cy="1253799"/>
              </a:xfrm>
              <a:custGeom>
                <a:avLst/>
                <a:gdLst/>
                <a:ahLst/>
                <a:cxnLst/>
                <a:rect l="l" t="t" r="r" b="b"/>
                <a:pathLst>
                  <a:path w="33041" h="36506" extrusionOk="0">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8" name="Google Shape;3475;p38">
                <a:extLst>
                  <a:ext uri="{FF2B5EF4-FFF2-40B4-BE49-F238E27FC236}">
                    <a16:creationId xmlns:a16="http://schemas.microsoft.com/office/drawing/2014/main" id="{29220BF5-9045-EC40-E9BF-2D4F1607164E}"/>
                  </a:ext>
                </a:extLst>
              </p:cNvPr>
              <p:cNvSpPr/>
              <p:nvPr/>
            </p:nvSpPr>
            <p:spPr>
              <a:xfrm>
                <a:off x="6981056" y="2287112"/>
                <a:ext cx="872672" cy="1106974"/>
              </a:xfrm>
              <a:custGeom>
                <a:avLst/>
                <a:gdLst/>
                <a:ahLst/>
                <a:cxnLst/>
                <a:rect l="l" t="t" r="r" b="b"/>
                <a:pathLst>
                  <a:path w="25409" h="32231" extrusionOk="0">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9" name="Google Shape;3476;p38">
                <a:extLst>
                  <a:ext uri="{FF2B5EF4-FFF2-40B4-BE49-F238E27FC236}">
                    <a16:creationId xmlns:a16="http://schemas.microsoft.com/office/drawing/2014/main" id="{FACC0C72-1089-DC99-6F6B-583EA409C2FB}"/>
                  </a:ext>
                </a:extLst>
              </p:cNvPr>
              <p:cNvSpPr/>
              <p:nvPr/>
            </p:nvSpPr>
            <p:spPr>
              <a:xfrm>
                <a:off x="6197575" y="2958534"/>
                <a:ext cx="1071014" cy="486222"/>
              </a:xfrm>
              <a:custGeom>
                <a:avLst/>
                <a:gdLst/>
                <a:ahLst/>
                <a:cxnLst/>
                <a:rect l="l" t="t" r="r" b="b"/>
                <a:pathLst>
                  <a:path w="31184" h="14157" extrusionOk="0">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60" name="Google Shape;3477;p38">
                <a:extLst>
                  <a:ext uri="{FF2B5EF4-FFF2-40B4-BE49-F238E27FC236}">
                    <a16:creationId xmlns:a16="http://schemas.microsoft.com/office/drawing/2014/main" id="{92D80EB9-6B9D-33CA-2D2F-6DDD3248C40F}"/>
                  </a:ext>
                </a:extLst>
              </p:cNvPr>
              <p:cNvSpPr/>
              <p:nvPr/>
            </p:nvSpPr>
            <p:spPr>
              <a:xfrm>
                <a:off x="6276497" y="3060570"/>
                <a:ext cx="910726" cy="384183"/>
              </a:xfrm>
              <a:custGeom>
                <a:avLst/>
                <a:gdLst/>
                <a:ahLst/>
                <a:cxnLst/>
                <a:rect l="l" t="t" r="r" b="b"/>
                <a:pathLst>
                  <a:path w="26517" h="11186" extrusionOk="0">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61" name="Google Shape;3478;p38">
                <a:extLst>
                  <a:ext uri="{FF2B5EF4-FFF2-40B4-BE49-F238E27FC236}">
                    <a16:creationId xmlns:a16="http://schemas.microsoft.com/office/drawing/2014/main" id="{A8118580-D2FB-07FC-D389-7BF96C40BDE2}"/>
                  </a:ext>
                </a:extLst>
              </p:cNvPr>
              <p:cNvSpPr/>
              <p:nvPr/>
            </p:nvSpPr>
            <p:spPr>
              <a:xfrm>
                <a:off x="7566202" y="2958534"/>
                <a:ext cx="1070568" cy="486222"/>
              </a:xfrm>
              <a:custGeom>
                <a:avLst/>
                <a:gdLst/>
                <a:ahLst/>
                <a:cxnLst/>
                <a:rect l="l" t="t" r="r" b="b"/>
                <a:pathLst>
                  <a:path w="31171" h="14157" extrusionOk="0">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62" name="Google Shape;3479;p38">
                <a:extLst>
                  <a:ext uri="{FF2B5EF4-FFF2-40B4-BE49-F238E27FC236}">
                    <a16:creationId xmlns:a16="http://schemas.microsoft.com/office/drawing/2014/main" id="{13963FBE-C3B6-5440-EC27-E5D70527000F}"/>
                  </a:ext>
                </a:extLst>
              </p:cNvPr>
              <p:cNvSpPr/>
              <p:nvPr/>
            </p:nvSpPr>
            <p:spPr>
              <a:xfrm>
                <a:off x="7647562" y="3060570"/>
                <a:ext cx="910692" cy="384183"/>
              </a:xfrm>
              <a:custGeom>
                <a:avLst/>
                <a:gdLst/>
                <a:ahLst/>
                <a:cxnLst/>
                <a:rect l="l" t="t" r="r" b="b"/>
                <a:pathLst>
                  <a:path w="26516" h="11186" extrusionOk="0">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5" name="Google Shape;3480;p38">
              <a:extLst>
                <a:ext uri="{FF2B5EF4-FFF2-40B4-BE49-F238E27FC236}">
                  <a16:creationId xmlns:a16="http://schemas.microsoft.com/office/drawing/2014/main" id="{8DA8744C-F189-6EEA-0C86-ED6636122C96}"/>
                </a:ext>
              </a:extLst>
            </p:cNvPr>
            <p:cNvGrpSpPr/>
            <p:nvPr/>
          </p:nvGrpSpPr>
          <p:grpSpPr>
            <a:xfrm>
              <a:off x="8374546" y="1649771"/>
              <a:ext cx="563866" cy="553632"/>
              <a:chOff x="3840250" y="590138"/>
              <a:chExt cx="1016525" cy="998075"/>
            </a:xfrm>
          </p:grpSpPr>
          <p:sp>
            <p:nvSpPr>
              <p:cNvPr id="46" name="Google Shape;3481;p38">
                <a:extLst>
                  <a:ext uri="{FF2B5EF4-FFF2-40B4-BE49-F238E27FC236}">
                    <a16:creationId xmlns:a16="http://schemas.microsoft.com/office/drawing/2014/main" id="{D41E5A98-E154-7B4F-5B44-235343A7BC13}"/>
                  </a:ext>
                </a:extLst>
              </p:cNvPr>
              <p:cNvSpPr/>
              <p:nvPr/>
            </p:nvSpPr>
            <p:spPr>
              <a:xfrm>
                <a:off x="3868225" y="590138"/>
                <a:ext cx="523900" cy="373575"/>
              </a:xfrm>
              <a:custGeom>
                <a:avLst/>
                <a:gdLst/>
                <a:ahLst/>
                <a:cxnLst/>
                <a:rect l="l" t="t" r="r" b="b"/>
                <a:pathLst>
                  <a:path w="20956" h="14943" extrusionOk="0">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7" name="Google Shape;3482;p38">
                <a:extLst>
                  <a:ext uri="{FF2B5EF4-FFF2-40B4-BE49-F238E27FC236}">
                    <a16:creationId xmlns:a16="http://schemas.microsoft.com/office/drawing/2014/main" id="{E38242D7-E17E-1D75-61F9-2679BB6298EA}"/>
                  </a:ext>
                </a:extLst>
              </p:cNvPr>
              <p:cNvSpPr/>
              <p:nvPr/>
            </p:nvSpPr>
            <p:spPr>
              <a:xfrm>
                <a:off x="3963475" y="669913"/>
                <a:ext cx="333100" cy="237550"/>
              </a:xfrm>
              <a:custGeom>
                <a:avLst/>
                <a:gdLst/>
                <a:ahLst/>
                <a:cxnLst/>
                <a:rect l="l" t="t" r="r" b="b"/>
                <a:pathLst>
                  <a:path w="13324" h="9502" extrusionOk="0">
                    <a:moveTo>
                      <a:pt x="6668" y="0"/>
                    </a:moveTo>
                    <a:cubicBezTo>
                      <a:pt x="6668" y="0"/>
                      <a:pt x="1" y="9502"/>
                      <a:pt x="6668" y="9502"/>
                    </a:cubicBezTo>
                    <a:cubicBezTo>
                      <a:pt x="13324" y="9502"/>
                      <a:pt x="6668"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8" name="Google Shape;3483;p38">
                <a:extLst>
                  <a:ext uri="{FF2B5EF4-FFF2-40B4-BE49-F238E27FC236}">
                    <a16:creationId xmlns:a16="http://schemas.microsoft.com/office/drawing/2014/main" id="{9C0AD259-E3BE-F243-D7A4-6BF817AAA2AE}"/>
                  </a:ext>
                </a:extLst>
              </p:cNvPr>
              <p:cNvSpPr/>
              <p:nvPr/>
            </p:nvSpPr>
            <p:spPr>
              <a:xfrm>
                <a:off x="4035800" y="747113"/>
                <a:ext cx="76525" cy="169300"/>
              </a:xfrm>
              <a:custGeom>
                <a:avLst/>
                <a:gdLst/>
                <a:ahLst/>
                <a:cxnLst/>
                <a:rect l="l" t="t" r="r" b="b"/>
                <a:pathLst>
                  <a:path w="3061" h="6772" extrusionOk="0">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9" name="Google Shape;3484;p38">
                <a:extLst>
                  <a:ext uri="{FF2B5EF4-FFF2-40B4-BE49-F238E27FC236}">
                    <a16:creationId xmlns:a16="http://schemas.microsoft.com/office/drawing/2014/main" id="{74211BB5-0F6F-14CC-0BBD-07A8AEDA8000}"/>
                  </a:ext>
                </a:extLst>
              </p:cNvPr>
              <p:cNvSpPr/>
              <p:nvPr/>
            </p:nvSpPr>
            <p:spPr>
              <a:xfrm>
                <a:off x="4332875" y="729438"/>
                <a:ext cx="523900" cy="373575"/>
              </a:xfrm>
              <a:custGeom>
                <a:avLst/>
                <a:gdLst/>
                <a:ahLst/>
                <a:cxnLst/>
                <a:rect l="l" t="t" r="r" b="b"/>
                <a:pathLst>
                  <a:path w="20956" h="14943"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0" name="Google Shape;3485;p38">
                <a:extLst>
                  <a:ext uri="{FF2B5EF4-FFF2-40B4-BE49-F238E27FC236}">
                    <a16:creationId xmlns:a16="http://schemas.microsoft.com/office/drawing/2014/main" id="{A922E02F-80B5-598D-F2C9-FA56A20F8BEE}"/>
                  </a:ext>
                </a:extLst>
              </p:cNvPr>
              <p:cNvSpPr/>
              <p:nvPr/>
            </p:nvSpPr>
            <p:spPr>
              <a:xfrm>
                <a:off x="4428425" y="809213"/>
                <a:ext cx="333100" cy="237550"/>
              </a:xfrm>
              <a:custGeom>
                <a:avLst/>
                <a:gdLst/>
                <a:ahLst/>
                <a:cxnLst/>
                <a:rect l="l" t="t" r="r" b="b"/>
                <a:pathLst>
                  <a:path w="13324" h="9502" extrusionOk="0">
                    <a:moveTo>
                      <a:pt x="6656" y="0"/>
                    </a:moveTo>
                    <a:cubicBezTo>
                      <a:pt x="6656" y="0"/>
                      <a:pt x="0" y="9502"/>
                      <a:pt x="6656" y="9502"/>
                    </a:cubicBezTo>
                    <a:cubicBezTo>
                      <a:pt x="13323" y="9502"/>
                      <a:pt x="6656" y="0"/>
                      <a:pt x="6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1" name="Google Shape;3486;p38">
                <a:extLst>
                  <a:ext uri="{FF2B5EF4-FFF2-40B4-BE49-F238E27FC236}">
                    <a16:creationId xmlns:a16="http://schemas.microsoft.com/office/drawing/2014/main" id="{BF0DB106-1E2F-953D-B1E8-34B7945A4305}"/>
                  </a:ext>
                </a:extLst>
              </p:cNvPr>
              <p:cNvSpPr/>
              <p:nvPr/>
            </p:nvSpPr>
            <p:spPr>
              <a:xfrm>
                <a:off x="4500450" y="886438"/>
                <a:ext cx="76525" cy="169350"/>
              </a:xfrm>
              <a:custGeom>
                <a:avLst/>
                <a:gdLst/>
                <a:ahLst/>
                <a:cxnLst/>
                <a:rect l="l" t="t" r="r" b="b"/>
                <a:pathLst>
                  <a:path w="3061" h="6774" extrusionOk="0">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2" name="Google Shape;3487;p38">
                <a:extLst>
                  <a:ext uri="{FF2B5EF4-FFF2-40B4-BE49-F238E27FC236}">
                    <a16:creationId xmlns:a16="http://schemas.microsoft.com/office/drawing/2014/main" id="{B54B7EFA-18F0-D7AE-66C9-5A5A6CC623FB}"/>
                  </a:ext>
                </a:extLst>
              </p:cNvPr>
              <p:cNvSpPr/>
              <p:nvPr/>
            </p:nvSpPr>
            <p:spPr>
              <a:xfrm>
                <a:off x="3840250" y="1214613"/>
                <a:ext cx="523600" cy="373600"/>
              </a:xfrm>
              <a:custGeom>
                <a:avLst/>
                <a:gdLst/>
                <a:ahLst/>
                <a:cxnLst/>
                <a:rect l="l" t="t" r="r" b="b"/>
                <a:pathLst>
                  <a:path w="20944" h="14944" extrusionOk="0">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3" name="Google Shape;3488;p38">
                <a:extLst>
                  <a:ext uri="{FF2B5EF4-FFF2-40B4-BE49-F238E27FC236}">
                    <a16:creationId xmlns:a16="http://schemas.microsoft.com/office/drawing/2014/main" id="{4BB2C38F-39D4-ABE6-187E-E27944B3A281}"/>
                  </a:ext>
                </a:extLst>
              </p:cNvPr>
              <p:cNvSpPr/>
              <p:nvPr/>
            </p:nvSpPr>
            <p:spPr>
              <a:xfrm>
                <a:off x="3935500" y="1294388"/>
                <a:ext cx="333100" cy="237550"/>
              </a:xfrm>
              <a:custGeom>
                <a:avLst/>
                <a:gdLst/>
                <a:ahLst/>
                <a:cxnLst/>
                <a:rect l="l" t="t" r="r" b="b"/>
                <a:pathLst>
                  <a:path w="13324" h="9502" extrusionOk="0">
                    <a:moveTo>
                      <a:pt x="6656" y="1"/>
                    </a:moveTo>
                    <a:cubicBezTo>
                      <a:pt x="6656" y="1"/>
                      <a:pt x="0" y="9502"/>
                      <a:pt x="6656" y="9502"/>
                    </a:cubicBezTo>
                    <a:cubicBezTo>
                      <a:pt x="13324"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4" name="Google Shape;3489;p38">
                <a:extLst>
                  <a:ext uri="{FF2B5EF4-FFF2-40B4-BE49-F238E27FC236}">
                    <a16:creationId xmlns:a16="http://schemas.microsoft.com/office/drawing/2014/main" id="{14969E9D-0A7E-E8CF-B934-2E6A7A6F1E6C}"/>
                  </a:ext>
                </a:extLst>
              </p:cNvPr>
              <p:cNvSpPr/>
              <p:nvPr/>
            </p:nvSpPr>
            <p:spPr>
              <a:xfrm>
                <a:off x="4007525" y="1371588"/>
                <a:ext cx="76525" cy="169300"/>
              </a:xfrm>
              <a:custGeom>
                <a:avLst/>
                <a:gdLst/>
                <a:ahLst/>
                <a:cxnLst/>
                <a:rect l="l" t="t" r="r" b="b"/>
                <a:pathLst>
                  <a:path w="3061" h="6772" extrusionOk="0">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6" name="Google Shape;3490;p38">
              <a:extLst>
                <a:ext uri="{FF2B5EF4-FFF2-40B4-BE49-F238E27FC236}">
                  <a16:creationId xmlns:a16="http://schemas.microsoft.com/office/drawing/2014/main" id="{59F64852-6BE8-DF35-7006-37BA79F349F1}"/>
                </a:ext>
              </a:extLst>
            </p:cNvPr>
            <p:cNvGrpSpPr/>
            <p:nvPr/>
          </p:nvGrpSpPr>
          <p:grpSpPr>
            <a:xfrm>
              <a:off x="7281189" y="317611"/>
              <a:ext cx="533999" cy="579778"/>
              <a:chOff x="4069450" y="729438"/>
              <a:chExt cx="861150" cy="934975"/>
            </a:xfrm>
          </p:grpSpPr>
          <p:sp>
            <p:nvSpPr>
              <p:cNvPr id="37" name="Google Shape;3491;p38">
                <a:extLst>
                  <a:ext uri="{FF2B5EF4-FFF2-40B4-BE49-F238E27FC236}">
                    <a16:creationId xmlns:a16="http://schemas.microsoft.com/office/drawing/2014/main" id="{99AA1A93-C15B-6DAA-82AB-64363B7F283E}"/>
                  </a:ext>
                </a:extLst>
              </p:cNvPr>
              <p:cNvSpPr/>
              <p:nvPr/>
            </p:nvSpPr>
            <p:spPr>
              <a:xfrm>
                <a:off x="4332875" y="729438"/>
                <a:ext cx="523900" cy="373575"/>
              </a:xfrm>
              <a:custGeom>
                <a:avLst/>
                <a:gdLst/>
                <a:ahLst/>
                <a:cxnLst/>
                <a:rect l="l" t="t" r="r" b="b"/>
                <a:pathLst>
                  <a:path w="20956" h="14943"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 name="Google Shape;3492;p38">
                <a:extLst>
                  <a:ext uri="{FF2B5EF4-FFF2-40B4-BE49-F238E27FC236}">
                    <a16:creationId xmlns:a16="http://schemas.microsoft.com/office/drawing/2014/main" id="{CD941F93-14FB-F297-395A-D751F4D28ECE}"/>
                  </a:ext>
                </a:extLst>
              </p:cNvPr>
              <p:cNvSpPr/>
              <p:nvPr/>
            </p:nvSpPr>
            <p:spPr>
              <a:xfrm>
                <a:off x="4428425" y="809213"/>
                <a:ext cx="333100" cy="237550"/>
              </a:xfrm>
              <a:custGeom>
                <a:avLst/>
                <a:gdLst/>
                <a:ahLst/>
                <a:cxnLst/>
                <a:rect l="l" t="t" r="r" b="b"/>
                <a:pathLst>
                  <a:path w="13324" h="9502" extrusionOk="0">
                    <a:moveTo>
                      <a:pt x="6656" y="0"/>
                    </a:moveTo>
                    <a:cubicBezTo>
                      <a:pt x="6656" y="0"/>
                      <a:pt x="0" y="9502"/>
                      <a:pt x="6656" y="9502"/>
                    </a:cubicBezTo>
                    <a:cubicBezTo>
                      <a:pt x="13323" y="9502"/>
                      <a:pt x="6656" y="0"/>
                      <a:pt x="6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 name="Google Shape;3493;p38">
                <a:extLst>
                  <a:ext uri="{FF2B5EF4-FFF2-40B4-BE49-F238E27FC236}">
                    <a16:creationId xmlns:a16="http://schemas.microsoft.com/office/drawing/2014/main" id="{59626065-07A4-B852-CCB8-923CA20C082E}"/>
                  </a:ext>
                </a:extLst>
              </p:cNvPr>
              <p:cNvSpPr/>
              <p:nvPr/>
            </p:nvSpPr>
            <p:spPr>
              <a:xfrm>
                <a:off x="4500450" y="886438"/>
                <a:ext cx="76525" cy="169350"/>
              </a:xfrm>
              <a:custGeom>
                <a:avLst/>
                <a:gdLst/>
                <a:ahLst/>
                <a:cxnLst/>
                <a:rect l="l" t="t" r="r" b="b"/>
                <a:pathLst>
                  <a:path w="3061" h="6774" extrusionOk="0">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 name="Google Shape;3494;p38">
                <a:extLst>
                  <a:ext uri="{FF2B5EF4-FFF2-40B4-BE49-F238E27FC236}">
                    <a16:creationId xmlns:a16="http://schemas.microsoft.com/office/drawing/2014/main" id="{B67CECB9-E167-E6AF-AB16-80EC9F00C396}"/>
                  </a:ext>
                </a:extLst>
              </p:cNvPr>
              <p:cNvSpPr/>
              <p:nvPr/>
            </p:nvSpPr>
            <p:spPr>
              <a:xfrm>
                <a:off x="4069450" y="1093763"/>
                <a:ext cx="523900" cy="373600"/>
              </a:xfrm>
              <a:custGeom>
                <a:avLst/>
                <a:gdLst/>
                <a:ahLst/>
                <a:cxnLst/>
                <a:rect l="l" t="t" r="r" b="b"/>
                <a:pathLst>
                  <a:path w="20956" h="14944"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1" name="Google Shape;3495;p38">
                <a:extLst>
                  <a:ext uri="{FF2B5EF4-FFF2-40B4-BE49-F238E27FC236}">
                    <a16:creationId xmlns:a16="http://schemas.microsoft.com/office/drawing/2014/main" id="{A4C88FBB-C695-3E4F-442C-76D0787A8C9C}"/>
                  </a:ext>
                </a:extLst>
              </p:cNvPr>
              <p:cNvSpPr/>
              <p:nvPr/>
            </p:nvSpPr>
            <p:spPr>
              <a:xfrm>
                <a:off x="4165000" y="1173238"/>
                <a:ext cx="333100" cy="237550"/>
              </a:xfrm>
              <a:custGeom>
                <a:avLst/>
                <a:gdLst/>
                <a:ahLst/>
                <a:cxnLst/>
                <a:rect l="l" t="t" r="r" b="b"/>
                <a:pathLst>
                  <a:path w="13324" h="9502" extrusionOk="0">
                    <a:moveTo>
                      <a:pt x="6656" y="1"/>
                    </a:moveTo>
                    <a:cubicBezTo>
                      <a:pt x="6656" y="1"/>
                      <a:pt x="0" y="9502"/>
                      <a:pt x="6656" y="9502"/>
                    </a:cubicBezTo>
                    <a:cubicBezTo>
                      <a:pt x="13323"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2" name="Google Shape;3496;p38">
                <a:extLst>
                  <a:ext uri="{FF2B5EF4-FFF2-40B4-BE49-F238E27FC236}">
                    <a16:creationId xmlns:a16="http://schemas.microsoft.com/office/drawing/2014/main" id="{D734DCA9-FE20-30D5-5B4C-2CC06ADD7E26}"/>
                  </a:ext>
                </a:extLst>
              </p:cNvPr>
              <p:cNvSpPr/>
              <p:nvPr/>
            </p:nvSpPr>
            <p:spPr>
              <a:xfrm>
                <a:off x="4237025" y="1250463"/>
                <a:ext cx="76525" cy="169500"/>
              </a:xfrm>
              <a:custGeom>
                <a:avLst/>
                <a:gdLst/>
                <a:ahLst/>
                <a:cxnLst/>
                <a:rect l="l" t="t" r="r" b="b"/>
                <a:pathLst>
                  <a:path w="3061" h="6780" extrusionOk="0">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3" name="Google Shape;3497;p38">
                <a:extLst>
                  <a:ext uri="{FF2B5EF4-FFF2-40B4-BE49-F238E27FC236}">
                    <a16:creationId xmlns:a16="http://schemas.microsoft.com/office/drawing/2014/main" id="{9ECD0FB3-B612-CAE2-688E-D945CFBAC378}"/>
                  </a:ext>
                </a:extLst>
              </p:cNvPr>
              <p:cNvSpPr/>
              <p:nvPr/>
            </p:nvSpPr>
            <p:spPr>
              <a:xfrm>
                <a:off x="4406975" y="1291113"/>
                <a:ext cx="523625" cy="373300"/>
              </a:xfrm>
              <a:custGeom>
                <a:avLst/>
                <a:gdLst/>
                <a:ahLst/>
                <a:cxnLst/>
                <a:rect l="l" t="t" r="r" b="b"/>
                <a:pathLst>
                  <a:path w="20945" h="14932" extrusionOk="0">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4" name="Google Shape;3498;p38">
                <a:extLst>
                  <a:ext uri="{FF2B5EF4-FFF2-40B4-BE49-F238E27FC236}">
                    <a16:creationId xmlns:a16="http://schemas.microsoft.com/office/drawing/2014/main" id="{B8275467-966F-BA6B-9429-5C9EEA160C52}"/>
                  </a:ext>
                </a:extLst>
              </p:cNvPr>
              <p:cNvSpPr/>
              <p:nvPr/>
            </p:nvSpPr>
            <p:spPr>
              <a:xfrm>
                <a:off x="4502225" y="1370588"/>
                <a:ext cx="333125" cy="237550"/>
              </a:xfrm>
              <a:custGeom>
                <a:avLst/>
                <a:gdLst/>
                <a:ahLst/>
                <a:cxnLst/>
                <a:rect l="l" t="t" r="r" b="b"/>
                <a:pathLst>
                  <a:path w="13325" h="9502" extrusionOk="0">
                    <a:moveTo>
                      <a:pt x="6668" y="1"/>
                    </a:moveTo>
                    <a:cubicBezTo>
                      <a:pt x="6668" y="1"/>
                      <a:pt x="1" y="9502"/>
                      <a:pt x="6668" y="9502"/>
                    </a:cubicBezTo>
                    <a:cubicBezTo>
                      <a:pt x="13324" y="9502"/>
                      <a:pt x="6668" y="1"/>
                      <a:pt x="6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5" name="Google Shape;3499;p38">
                <a:extLst>
                  <a:ext uri="{FF2B5EF4-FFF2-40B4-BE49-F238E27FC236}">
                    <a16:creationId xmlns:a16="http://schemas.microsoft.com/office/drawing/2014/main" id="{3780690A-2318-F076-CDC2-7574C57182F7}"/>
                  </a:ext>
                </a:extLst>
              </p:cNvPr>
              <p:cNvSpPr/>
              <p:nvPr/>
            </p:nvSpPr>
            <p:spPr>
              <a:xfrm>
                <a:off x="4574575" y="1447813"/>
                <a:ext cx="76525" cy="169350"/>
              </a:xfrm>
              <a:custGeom>
                <a:avLst/>
                <a:gdLst/>
                <a:ahLst/>
                <a:cxnLst/>
                <a:rect l="l" t="t" r="r" b="b"/>
                <a:pathLst>
                  <a:path w="3061" h="6774" extrusionOk="0">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grpSp>
        <p:nvGrpSpPr>
          <p:cNvPr id="63" name="Google Shape;3500;p38">
            <a:extLst>
              <a:ext uri="{FF2B5EF4-FFF2-40B4-BE49-F238E27FC236}">
                <a16:creationId xmlns:a16="http://schemas.microsoft.com/office/drawing/2014/main" id="{463975D2-F959-8E32-1C2A-2F45A3C869FA}"/>
              </a:ext>
            </a:extLst>
          </p:cNvPr>
          <p:cNvGrpSpPr/>
          <p:nvPr/>
        </p:nvGrpSpPr>
        <p:grpSpPr>
          <a:xfrm>
            <a:off x="-4328860" y="6884078"/>
            <a:ext cx="875050" cy="580000"/>
            <a:chOff x="7888000" y="3528325"/>
            <a:chExt cx="875050" cy="580000"/>
          </a:xfrm>
        </p:grpSpPr>
        <p:sp>
          <p:nvSpPr>
            <p:cNvPr id="3392" name="Google Shape;3501;p38">
              <a:extLst>
                <a:ext uri="{FF2B5EF4-FFF2-40B4-BE49-F238E27FC236}">
                  <a16:creationId xmlns:a16="http://schemas.microsoft.com/office/drawing/2014/main" id="{E7A09EBE-53B7-68F1-4C72-65620C76E01D}"/>
                </a:ext>
              </a:extLst>
            </p:cNvPr>
            <p:cNvSpPr/>
            <p:nvPr/>
          </p:nvSpPr>
          <p:spPr>
            <a:xfrm>
              <a:off x="8350175" y="3973800"/>
              <a:ext cx="412875" cy="134525"/>
            </a:xfrm>
            <a:custGeom>
              <a:avLst/>
              <a:gdLst/>
              <a:ahLst/>
              <a:cxnLst/>
              <a:rect l="l" t="t" r="r" b="b"/>
              <a:pathLst>
                <a:path w="16515" h="5381" extrusionOk="0">
                  <a:moveTo>
                    <a:pt x="9593" y="0"/>
                  </a:moveTo>
                  <a:cubicBezTo>
                    <a:pt x="9305" y="0"/>
                    <a:pt x="8880" y="202"/>
                    <a:pt x="8430" y="666"/>
                  </a:cubicBezTo>
                  <a:cubicBezTo>
                    <a:pt x="7823" y="535"/>
                    <a:pt x="7263" y="416"/>
                    <a:pt x="6846" y="368"/>
                  </a:cubicBezTo>
                  <a:cubicBezTo>
                    <a:pt x="6508" y="321"/>
                    <a:pt x="6247" y="275"/>
                    <a:pt x="5964" y="275"/>
                  </a:cubicBezTo>
                  <a:cubicBezTo>
                    <a:pt x="5389" y="275"/>
                    <a:pt x="4727" y="464"/>
                    <a:pt x="3155" y="1214"/>
                  </a:cubicBezTo>
                  <a:cubicBezTo>
                    <a:pt x="810" y="2333"/>
                    <a:pt x="0" y="2428"/>
                    <a:pt x="0" y="2428"/>
                  </a:cubicBezTo>
                  <a:cubicBezTo>
                    <a:pt x="245" y="2489"/>
                    <a:pt x="494" y="2516"/>
                    <a:pt x="748" y="2516"/>
                  </a:cubicBezTo>
                  <a:cubicBezTo>
                    <a:pt x="2033" y="2516"/>
                    <a:pt x="3418" y="1822"/>
                    <a:pt x="4810" y="1345"/>
                  </a:cubicBezTo>
                  <a:cubicBezTo>
                    <a:pt x="5336" y="1165"/>
                    <a:pt x="5774" y="1096"/>
                    <a:pt x="6169" y="1096"/>
                  </a:cubicBezTo>
                  <a:cubicBezTo>
                    <a:pt x="6795" y="1096"/>
                    <a:pt x="7315" y="1269"/>
                    <a:pt x="7906" y="1452"/>
                  </a:cubicBezTo>
                  <a:cubicBezTo>
                    <a:pt x="7787" y="1809"/>
                    <a:pt x="7894" y="2023"/>
                    <a:pt x="7537" y="2238"/>
                  </a:cubicBezTo>
                  <a:cubicBezTo>
                    <a:pt x="6931" y="2625"/>
                    <a:pt x="7224" y="2941"/>
                    <a:pt x="7523" y="2941"/>
                  </a:cubicBezTo>
                  <a:cubicBezTo>
                    <a:pt x="7647" y="2941"/>
                    <a:pt x="7772" y="2887"/>
                    <a:pt x="7835" y="2761"/>
                  </a:cubicBezTo>
                  <a:cubicBezTo>
                    <a:pt x="8085" y="2238"/>
                    <a:pt x="8168" y="2392"/>
                    <a:pt x="8740" y="2095"/>
                  </a:cubicBezTo>
                  <a:cubicBezTo>
                    <a:pt x="8906" y="1999"/>
                    <a:pt x="9049" y="1880"/>
                    <a:pt x="9180" y="1749"/>
                  </a:cubicBezTo>
                  <a:cubicBezTo>
                    <a:pt x="10621" y="2011"/>
                    <a:pt x="12823" y="2321"/>
                    <a:pt x="13693" y="3393"/>
                  </a:cubicBezTo>
                  <a:cubicBezTo>
                    <a:pt x="14873" y="4865"/>
                    <a:pt x="15651" y="5381"/>
                    <a:pt x="16224" y="5381"/>
                  </a:cubicBezTo>
                  <a:cubicBezTo>
                    <a:pt x="16327" y="5381"/>
                    <a:pt x="16423" y="5364"/>
                    <a:pt x="16514" y="5333"/>
                  </a:cubicBezTo>
                  <a:cubicBezTo>
                    <a:pt x="15121" y="4881"/>
                    <a:pt x="14705" y="3190"/>
                    <a:pt x="13919" y="2523"/>
                  </a:cubicBezTo>
                  <a:cubicBezTo>
                    <a:pt x="13121" y="1845"/>
                    <a:pt x="12561" y="1654"/>
                    <a:pt x="11168" y="1309"/>
                  </a:cubicBezTo>
                  <a:cubicBezTo>
                    <a:pt x="10740" y="1202"/>
                    <a:pt x="10252" y="1083"/>
                    <a:pt x="9763" y="964"/>
                  </a:cubicBezTo>
                  <a:cubicBezTo>
                    <a:pt x="9871" y="785"/>
                    <a:pt x="9942" y="571"/>
                    <a:pt x="9966" y="356"/>
                  </a:cubicBezTo>
                  <a:cubicBezTo>
                    <a:pt x="9966" y="129"/>
                    <a:pt x="9823" y="0"/>
                    <a:pt x="95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93" name="Google Shape;3502;p38">
              <a:extLst>
                <a:ext uri="{FF2B5EF4-FFF2-40B4-BE49-F238E27FC236}">
                  <a16:creationId xmlns:a16="http://schemas.microsoft.com/office/drawing/2014/main" id="{3E1B548B-87A4-B5FF-389E-71DF0AFE767D}"/>
                </a:ext>
              </a:extLst>
            </p:cNvPr>
            <p:cNvSpPr/>
            <p:nvPr/>
          </p:nvSpPr>
          <p:spPr>
            <a:xfrm>
              <a:off x="8083813" y="3663750"/>
              <a:ext cx="356275" cy="115250"/>
            </a:xfrm>
            <a:custGeom>
              <a:avLst/>
              <a:gdLst/>
              <a:ahLst/>
              <a:cxnLst/>
              <a:rect l="l" t="t" r="r" b="b"/>
              <a:pathLst>
                <a:path w="14251" h="4610" extrusionOk="0">
                  <a:moveTo>
                    <a:pt x="13921" y="0"/>
                  </a:moveTo>
                  <a:cubicBezTo>
                    <a:pt x="13917" y="0"/>
                    <a:pt x="13912" y="0"/>
                    <a:pt x="13907" y="0"/>
                  </a:cubicBezTo>
                  <a:cubicBezTo>
                    <a:pt x="13526" y="24"/>
                    <a:pt x="10931" y="429"/>
                    <a:pt x="9657" y="751"/>
                  </a:cubicBezTo>
                  <a:cubicBezTo>
                    <a:pt x="8395" y="1060"/>
                    <a:pt x="7061" y="2798"/>
                    <a:pt x="6764" y="2882"/>
                  </a:cubicBezTo>
                  <a:cubicBezTo>
                    <a:pt x="6714" y="2893"/>
                    <a:pt x="6635" y="2898"/>
                    <a:pt x="6531" y="2898"/>
                  </a:cubicBezTo>
                  <a:cubicBezTo>
                    <a:pt x="5987" y="2898"/>
                    <a:pt x="4776" y="2759"/>
                    <a:pt x="3716" y="2679"/>
                  </a:cubicBezTo>
                  <a:cubicBezTo>
                    <a:pt x="3669" y="2675"/>
                    <a:pt x="3620" y="2674"/>
                    <a:pt x="3570" y="2674"/>
                  </a:cubicBezTo>
                  <a:cubicBezTo>
                    <a:pt x="2264" y="2674"/>
                    <a:pt x="1" y="3965"/>
                    <a:pt x="1" y="3965"/>
                  </a:cubicBezTo>
                  <a:cubicBezTo>
                    <a:pt x="1" y="4098"/>
                    <a:pt x="151" y="4148"/>
                    <a:pt x="390" y="4148"/>
                  </a:cubicBezTo>
                  <a:cubicBezTo>
                    <a:pt x="1120" y="4148"/>
                    <a:pt x="2680" y="3680"/>
                    <a:pt x="3335" y="3644"/>
                  </a:cubicBezTo>
                  <a:cubicBezTo>
                    <a:pt x="3413" y="3638"/>
                    <a:pt x="3495" y="3636"/>
                    <a:pt x="3580" y="3636"/>
                  </a:cubicBezTo>
                  <a:cubicBezTo>
                    <a:pt x="4430" y="3636"/>
                    <a:pt x="5574" y="3891"/>
                    <a:pt x="5823" y="4096"/>
                  </a:cubicBezTo>
                  <a:cubicBezTo>
                    <a:pt x="6098" y="4314"/>
                    <a:pt x="6595" y="4609"/>
                    <a:pt x="7046" y="4609"/>
                  </a:cubicBezTo>
                  <a:cubicBezTo>
                    <a:pt x="7063" y="4609"/>
                    <a:pt x="7080" y="4609"/>
                    <a:pt x="7097" y="4608"/>
                  </a:cubicBezTo>
                  <a:cubicBezTo>
                    <a:pt x="7550" y="4572"/>
                    <a:pt x="8847" y="3668"/>
                    <a:pt x="8978" y="3489"/>
                  </a:cubicBezTo>
                  <a:cubicBezTo>
                    <a:pt x="9097" y="3310"/>
                    <a:pt x="8443" y="3227"/>
                    <a:pt x="8443" y="3227"/>
                  </a:cubicBezTo>
                  <a:lnTo>
                    <a:pt x="9050" y="2465"/>
                  </a:lnTo>
                  <a:cubicBezTo>
                    <a:pt x="9657" y="1703"/>
                    <a:pt x="11002" y="1346"/>
                    <a:pt x="11895" y="1120"/>
                  </a:cubicBezTo>
                  <a:cubicBezTo>
                    <a:pt x="12777" y="896"/>
                    <a:pt x="14250" y="0"/>
                    <a:pt x="139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394" name="Google Shape;3503;p38">
              <a:extLst>
                <a:ext uri="{FF2B5EF4-FFF2-40B4-BE49-F238E27FC236}">
                  <a16:creationId xmlns:a16="http://schemas.microsoft.com/office/drawing/2014/main" id="{94547A10-1440-0F75-771C-6B27816D7674}"/>
                </a:ext>
              </a:extLst>
            </p:cNvPr>
            <p:cNvSpPr/>
            <p:nvPr/>
          </p:nvSpPr>
          <p:spPr>
            <a:xfrm>
              <a:off x="7888000" y="3528325"/>
              <a:ext cx="274450" cy="38525"/>
            </a:xfrm>
            <a:custGeom>
              <a:avLst/>
              <a:gdLst/>
              <a:ahLst/>
              <a:cxnLst/>
              <a:rect l="l" t="t" r="r" b="b"/>
              <a:pathLst>
                <a:path w="10978" h="1541" extrusionOk="0">
                  <a:moveTo>
                    <a:pt x="10977" y="0"/>
                  </a:moveTo>
                  <a:cubicBezTo>
                    <a:pt x="10406" y="274"/>
                    <a:pt x="7656" y="250"/>
                    <a:pt x="6155" y="334"/>
                  </a:cubicBezTo>
                  <a:lnTo>
                    <a:pt x="5965" y="345"/>
                  </a:lnTo>
                  <a:cubicBezTo>
                    <a:pt x="5835" y="237"/>
                    <a:pt x="5645" y="79"/>
                    <a:pt x="5459" y="79"/>
                  </a:cubicBezTo>
                  <a:cubicBezTo>
                    <a:pt x="5441" y="79"/>
                    <a:pt x="5423" y="80"/>
                    <a:pt x="5405" y="84"/>
                  </a:cubicBezTo>
                  <a:cubicBezTo>
                    <a:pt x="5286" y="107"/>
                    <a:pt x="5239" y="274"/>
                    <a:pt x="5227" y="405"/>
                  </a:cubicBezTo>
                  <a:cubicBezTo>
                    <a:pt x="4179" y="488"/>
                    <a:pt x="3286" y="619"/>
                    <a:pt x="2262" y="679"/>
                  </a:cubicBezTo>
                  <a:cubicBezTo>
                    <a:pt x="2124" y="689"/>
                    <a:pt x="1993" y="693"/>
                    <a:pt x="1870" y="693"/>
                  </a:cubicBezTo>
                  <a:cubicBezTo>
                    <a:pt x="817" y="693"/>
                    <a:pt x="274" y="369"/>
                    <a:pt x="274" y="369"/>
                  </a:cubicBezTo>
                  <a:lnTo>
                    <a:pt x="274" y="369"/>
                  </a:lnTo>
                  <a:cubicBezTo>
                    <a:pt x="274" y="369"/>
                    <a:pt x="0" y="417"/>
                    <a:pt x="1226" y="834"/>
                  </a:cubicBezTo>
                  <a:cubicBezTo>
                    <a:pt x="1686" y="993"/>
                    <a:pt x="2296" y="1040"/>
                    <a:pt x="2899" y="1040"/>
                  </a:cubicBezTo>
                  <a:cubicBezTo>
                    <a:pt x="3799" y="1040"/>
                    <a:pt x="4684" y="934"/>
                    <a:pt x="5032" y="934"/>
                  </a:cubicBezTo>
                  <a:cubicBezTo>
                    <a:pt x="5080" y="934"/>
                    <a:pt x="5117" y="936"/>
                    <a:pt x="5143" y="941"/>
                  </a:cubicBezTo>
                  <a:cubicBezTo>
                    <a:pt x="5489" y="1000"/>
                    <a:pt x="5608" y="1346"/>
                    <a:pt x="6013" y="1488"/>
                  </a:cubicBezTo>
                  <a:cubicBezTo>
                    <a:pt x="6115" y="1526"/>
                    <a:pt x="6220" y="1541"/>
                    <a:pt x="6319" y="1541"/>
                  </a:cubicBezTo>
                  <a:cubicBezTo>
                    <a:pt x="6603" y="1541"/>
                    <a:pt x="6840" y="1416"/>
                    <a:pt x="6822" y="1310"/>
                  </a:cubicBezTo>
                  <a:cubicBezTo>
                    <a:pt x="6800" y="1175"/>
                    <a:pt x="6830" y="614"/>
                    <a:pt x="8284" y="614"/>
                  </a:cubicBezTo>
                  <a:cubicBezTo>
                    <a:pt x="8368" y="614"/>
                    <a:pt x="8456" y="615"/>
                    <a:pt x="8549" y="619"/>
                  </a:cubicBezTo>
                  <a:cubicBezTo>
                    <a:pt x="8634" y="623"/>
                    <a:pt x="8716" y="624"/>
                    <a:pt x="8796" y="624"/>
                  </a:cubicBezTo>
                  <a:cubicBezTo>
                    <a:pt x="10342" y="624"/>
                    <a:pt x="10977" y="0"/>
                    <a:pt x="109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sp>
        <p:nvSpPr>
          <p:cNvPr id="3395" name="ZoneTexte 3394">
            <a:extLst>
              <a:ext uri="{FF2B5EF4-FFF2-40B4-BE49-F238E27FC236}">
                <a16:creationId xmlns:a16="http://schemas.microsoft.com/office/drawing/2014/main" id="{37BA85BC-13C5-6E17-5B55-58A9A2BF4517}"/>
              </a:ext>
            </a:extLst>
          </p:cNvPr>
          <p:cNvSpPr txBox="1"/>
          <p:nvPr/>
        </p:nvSpPr>
        <p:spPr>
          <a:xfrm>
            <a:off x="12640561" y="5465779"/>
            <a:ext cx="7943021" cy="1938992"/>
          </a:xfrm>
          <a:prstGeom prst="rect">
            <a:avLst/>
          </a:prstGeom>
          <a:noFill/>
        </p:spPr>
        <p:txBody>
          <a:bodyPr wrap="square">
            <a:spAutoFit/>
          </a:bodyPr>
          <a:lstStyle/>
          <a:p>
            <a:pPr algn="ctr"/>
            <a:r>
              <a:rPr lang="fr-FR" sz="2400" b="1" dirty="0">
                <a:solidFill>
                  <a:schemeClr val="accent1"/>
                </a:solidFill>
                <a:latin typeface="Roboto" panose="02000000000000000000" pitchFamily="2" charset="0"/>
                <a:ea typeface="Roboto" panose="02000000000000000000" pitchFamily="2" charset="0"/>
                <a:cs typeface="Roboto" panose="02000000000000000000" pitchFamily="2" charset="0"/>
                <a:sym typeface="Fahkwang"/>
              </a:rPr>
              <a:t>Dans un contexte de réchauffement climatique global, comment peut-on expliquer que certaines régions de France soient moins touchées que d'autres, alors que des régions comparables subissent des impacts bien plus sévères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51"/>
        <p:cNvGrpSpPr/>
        <p:nvPr/>
      </p:nvGrpSpPr>
      <p:grpSpPr>
        <a:xfrm>
          <a:off x="0" y="0"/>
          <a:ext cx="0" cy="0"/>
          <a:chOff x="0" y="0"/>
          <a:chExt cx="0" cy="0"/>
        </a:xfrm>
      </p:grpSpPr>
      <p:grpSp>
        <p:nvGrpSpPr>
          <p:cNvPr id="3452" name="Google Shape;3452;p38"/>
          <p:cNvGrpSpPr/>
          <p:nvPr/>
        </p:nvGrpSpPr>
        <p:grpSpPr>
          <a:xfrm>
            <a:off x="6597233" y="2783551"/>
            <a:ext cx="1901936" cy="712448"/>
            <a:chOff x="6139625" y="939075"/>
            <a:chExt cx="1818642" cy="681247"/>
          </a:xfrm>
        </p:grpSpPr>
        <p:sp>
          <p:nvSpPr>
            <p:cNvPr id="3453" name="Google Shape;3453;p38"/>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54" name="Google Shape;3454;p38"/>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55" name="Google Shape;3455;p38"/>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56" name="Google Shape;3456;p38"/>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sp>
        <p:nvSpPr>
          <p:cNvPr id="3457" name="Google Shape;3457;p38"/>
          <p:cNvSpPr txBox="1">
            <a:spLocks noGrp="1"/>
          </p:cNvSpPr>
          <p:nvPr>
            <p:ph type="title"/>
          </p:nvPr>
        </p:nvSpPr>
        <p:spPr>
          <a:xfrm>
            <a:off x="720000" y="51360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200" dirty="0">
                <a:latin typeface="Roboto" panose="02000000000000000000" pitchFamily="2" charset="0"/>
                <a:ea typeface="Roboto" panose="02000000000000000000" pitchFamily="2" charset="0"/>
                <a:cs typeface="Roboto" panose="02000000000000000000" pitchFamily="2" charset="0"/>
              </a:rPr>
              <a:t>Problématique</a:t>
            </a:r>
            <a:endParaRPr dirty="0">
              <a:latin typeface="Roboto" panose="02000000000000000000" pitchFamily="2" charset="0"/>
              <a:ea typeface="Roboto" panose="02000000000000000000" pitchFamily="2" charset="0"/>
              <a:cs typeface="Roboto" panose="02000000000000000000" pitchFamily="2" charset="0"/>
            </a:endParaRPr>
          </a:p>
        </p:txBody>
      </p:sp>
      <p:grpSp>
        <p:nvGrpSpPr>
          <p:cNvPr id="3470" name="Google Shape;3470;p38"/>
          <p:cNvGrpSpPr/>
          <p:nvPr/>
        </p:nvGrpSpPr>
        <p:grpSpPr>
          <a:xfrm>
            <a:off x="7412474" y="92279"/>
            <a:ext cx="1731526" cy="1885792"/>
            <a:chOff x="7206886" y="317611"/>
            <a:chExt cx="1731526" cy="1885792"/>
          </a:xfrm>
        </p:grpSpPr>
        <p:grpSp>
          <p:nvGrpSpPr>
            <p:cNvPr id="3471" name="Google Shape;3471;p38"/>
            <p:cNvGrpSpPr/>
            <p:nvPr/>
          </p:nvGrpSpPr>
          <p:grpSpPr>
            <a:xfrm>
              <a:off x="7206886" y="682441"/>
              <a:ext cx="1633041" cy="1040591"/>
              <a:chOff x="6197575" y="1890475"/>
              <a:chExt cx="2439195" cy="1554281"/>
            </a:xfrm>
          </p:grpSpPr>
          <p:sp>
            <p:nvSpPr>
              <p:cNvPr id="3472" name="Google Shape;3472;p38"/>
              <p:cNvSpPr/>
              <p:nvPr/>
            </p:nvSpPr>
            <p:spPr>
              <a:xfrm>
                <a:off x="6568452" y="1890475"/>
                <a:ext cx="1697879" cy="1503624"/>
              </a:xfrm>
              <a:custGeom>
                <a:avLst/>
                <a:gdLst/>
                <a:ahLst/>
                <a:cxnLst/>
                <a:rect l="l" t="t" r="r" b="b"/>
                <a:pathLst>
                  <a:path w="49436" h="43780" extrusionOk="0">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73" name="Google Shape;3473;p38"/>
              <p:cNvSpPr/>
              <p:nvPr/>
            </p:nvSpPr>
            <p:spPr>
              <a:xfrm>
                <a:off x="6676428" y="1993919"/>
                <a:ext cx="1481952" cy="1400589"/>
              </a:xfrm>
              <a:custGeom>
                <a:avLst/>
                <a:gdLst/>
                <a:ahLst/>
                <a:cxnLst/>
                <a:rect l="l" t="t" r="r" b="b"/>
                <a:pathLst>
                  <a:path w="43149" h="40780" extrusionOk="0">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74" name="Google Shape;3474;p38"/>
              <p:cNvSpPr/>
              <p:nvPr/>
            </p:nvSpPr>
            <p:spPr>
              <a:xfrm>
                <a:off x="6849794" y="2140292"/>
                <a:ext cx="1134793" cy="1253799"/>
              </a:xfrm>
              <a:custGeom>
                <a:avLst/>
                <a:gdLst/>
                <a:ahLst/>
                <a:cxnLst/>
                <a:rect l="l" t="t" r="r" b="b"/>
                <a:pathLst>
                  <a:path w="33041" h="36506" extrusionOk="0">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75" name="Google Shape;3475;p38"/>
              <p:cNvSpPr/>
              <p:nvPr/>
            </p:nvSpPr>
            <p:spPr>
              <a:xfrm>
                <a:off x="6981056" y="2287112"/>
                <a:ext cx="872672" cy="1106974"/>
              </a:xfrm>
              <a:custGeom>
                <a:avLst/>
                <a:gdLst/>
                <a:ahLst/>
                <a:cxnLst/>
                <a:rect l="l" t="t" r="r" b="b"/>
                <a:pathLst>
                  <a:path w="25409" h="32231" extrusionOk="0">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76" name="Google Shape;3476;p38"/>
              <p:cNvSpPr/>
              <p:nvPr/>
            </p:nvSpPr>
            <p:spPr>
              <a:xfrm>
                <a:off x="6197575" y="2958534"/>
                <a:ext cx="1071014" cy="486222"/>
              </a:xfrm>
              <a:custGeom>
                <a:avLst/>
                <a:gdLst/>
                <a:ahLst/>
                <a:cxnLst/>
                <a:rect l="l" t="t" r="r" b="b"/>
                <a:pathLst>
                  <a:path w="31184" h="14157" extrusionOk="0">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77" name="Google Shape;3477;p38"/>
              <p:cNvSpPr/>
              <p:nvPr/>
            </p:nvSpPr>
            <p:spPr>
              <a:xfrm>
                <a:off x="6276497" y="3060570"/>
                <a:ext cx="910726" cy="384183"/>
              </a:xfrm>
              <a:custGeom>
                <a:avLst/>
                <a:gdLst/>
                <a:ahLst/>
                <a:cxnLst/>
                <a:rect l="l" t="t" r="r" b="b"/>
                <a:pathLst>
                  <a:path w="26517" h="11186" extrusionOk="0">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78" name="Google Shape;3478;p38"/>
              <p:cNvSpPr/>
              <p:nvPr/>
            </p:nvSpPr>
            <p:spPr>
              <a:xfrm>
                <a:off x="7566202" y="2958534"/>
                <a:ext cx="1070568" cy="486222"/>
              </a:xfrm>
              <a:custGeom>
                <a:avLst/>
                <a:gdLst/>
                <a:ahLst/>
                <a:cxnLst/>
                <a:rect l="l" t="t" r="r" b="b"/>
                <a:pathLst>
                  <a:path w="31171" h="14157" extrusionOk="0">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79" name="Google Shape;3479;p38"/>
              <p:cNvSpPr/>
              <p:nvPr/>
            </p:nvSpPr>
            <p:spPr>
              <a:xfrm>
                <a:off x="7647562" y="3060570"/>
                <a:ext cx="910692" cy="384183"/>
              </a:xfrm>
              <a:custGeom>
                <a:avLst/>
                <a:gdLst/>
                <a:ahLst/>
                <a:cxnLst/>
                <a:rect l="l" t="t" r="r" b="b"/>
                <a:pathLst>
                  <a:path w="26516" h="11186" extrusionOk="0">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480" name="Google Shape;3480;p38"/>
            <p:cNvGrpSpPr/>
            <p:nvPr/>
          </p:nvGrpSpPr>
          <p:grpSpPr>
            <a:xfrm>
              <a:off x="8374546" y="1649771"/>
              <a:ext cx="563866" cy="553632"/>
              <a:chOff x="3840250" y="590138"/>
              <a:chExt cx="1016525" cy="998075"/>
            </a:xfrm>
          </p:grpSpPr>
          <p:sp>
            <p:nvSpPr>
              <p:cNvPr id="3481" name="Google Shape;3481;p38"/>
              <p:cNvSpPr/>
              <p:nvPr/>
            </p:nvSpPr>
            <p:spPr>
              <a:xfrm>
                <a:off x="3868225" y="590138"/>
                <a:ext cx="523900" cy="373575"/>
              </a:xfrm>
              <a:custGeom>
                <a:avLst/>
                <a:gdLst/>
                <a:ahLst/>
                <a:cxnLst/>
                <a:rect l="l" t="t" r="r" b="b"/>
                <a:pathLst>
                  <a:path w="20956" h="14943" extrusionOk="0">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82" name="Google Shape;3482;p38"/>
              <p:cNvSpPr/>
              <p:nvPr/>
            </p:nvSpPr>
            <p:spPr>
              <a:xfrm>
                <a:off x="3963475" y="669913"/>
                <a:ext cx="333100" cy="237550"/>
              </a:xfrm>
              <a:custGeom>
                <a:avLst/>
                <a:gdLst/>
                <a:ahLst/>
                <a:cxnLst/>
                <a:rect l="l" t="t" r="r" b="b"/>
                <a:pathLst>
                  <a:path w="13324" h="9502" extrusionOk="0">
                    <a:moveTo>
                      <a:pt x="6668" y="0"/>
                    </a:moveTo>
                    <a:cubicBezTo>
                      <a:pt x="6668" y="0"/>
                      <a:pt x="1" y="9502"/>
                      <a:pt x="6668" y="9502"/>
                    </a:cubicBezTo>
                    <a:cubicBezTo>
                      <a:pt x="13324" y="9502"/>
                      <a:pt x="6668"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83" name="Google Shape;3483;p38"/>
              <p:cNvSpPr/>
              <p:nvPr/>
            </p:nvSpPr>
            <p:spPr>
              <a:xfrm>
                <a:off x="4035800" y="747113"/>
                <a:ext cx="76525" cy="169300"/>
              </a:xfrm>
              <a:custGeom>
                <a:avLst/>
                <a:gdLst/>
                <a:ahLst/>
                <a:cxnLst/>
                <a:rect l="l" t="t" r="r" b="b"/>
                <a:pathLst>
                  <a:path w="3061" h="6772" extrusionOk="0">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84" name="Google Shape;3484;p38"/>
              <p:cNvSpPr/>
              <p:nvPr/>
            </p:nvSpPr>
            <p:spPr>
              <a:xfrm>
                <a:off x="4332875" y="729438"/>
                <a:ext cx="523900" cy="373575"/>
              </a:xfrm>
              <a:custGeom>
                <a:avLst/>
                <a:gdLst/>
                <a:ahLst/>
                <a:cxnLst/>
                <a:rect l="l" t="t" r="r" b="b"/>
                <a:pathLst>
                  <a:path w="20956" h="14943"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85" name="Google Shape;3485;p38"/>
              <p:cNvSpPr/>
              <p:nvPr/>
            </p:nvSpPr>
            <p:spPr>
              <a:xfrm>
                <a:off x="4428425" y="809213"/>
                <a:ext cx="333100" cy="237550"/>
              </a:xfrm>
              <a:custGeom>
                <a:avLst/>
                <a:gdLst/>
                <a:ahLst/>
                <a:cxnLst/>
                <a:rect l="l" t="t" r="r" b="b"/>
                <a:pathLst>
                  <a:path w="13324" h="9502" extrusionOk="0">
                    <a:moveTo>
                      <a:pt x="6656" y="0"/>
                    </a:moveTo>
                    <a:cubicBezTo>
                      <a:pt x="6656" y="0"/>
                      <a:pt x="0" y="9502"/>
                      <a:pt x="6656" y="9502"/>
                    </a:cubicBezTo>
                    <a:cubicBezTo>
                      <a:pt x="13323" y="9502"/>
                      <a:pt x="6656" y="0"/>
                      <a:pt x="6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86" name="Google Shape;3486;p38"/>
              <p:cNvSpPr/>
              <p:nvPr/>
            </p:nvSpPr>
            <p:spPr>
              <a:xfrm>
                <a:off x="4500450" y="886438"/>
                <a:ext cx="76525" cy="169350"/>
              </a:xfrm>
              <a:custGeom>
                <a:avLst/>
                <a:gdLst/>
                <a:ahLst/>
                <a:cxnLst/>
                <a:rect l="l" t="t" r="r" b="b"/>
                <a:pathLst>
                  <a:path w="3061" h="6774" extrusionOk="0">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87" name="Google Shape;3487;p38"/>
              <p:cNvSpPr/>
              <p:nvPr/>
            </p:nvSpPr>
            <p:spPr>
              <a:xfrm>
                <a:off x="3840250" y="1214613"/>
                <a:ext cx="523600" cy="373600"/>
              </a:xfrm>
              <a:custGeom>
                <a:avLst/>
                <a:gdLst/>
                <a:ahLst/>
                <a:cxnLst/>
                <a:rect l="l" t="t" r="r" b="b"/>
                <a:pathLst>
                  <a:path w="20944" h="14944" extrusionOk="0">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88" name="Google Shape;3488;p38"/>
              <p:cNvSpPr/>
              <p:nvPr/>
            </p:nvSpPr>
            <p:spPr>
              <a:xfrm>
                <a:off x="3935500" y="1294388"/>
                <a:ext cx="333100" cy="237550"/>
              </a:xfrm>
              <a:custGeom>
                <a:avLst/>
                <a:gdLst/>
                <a:ahLst/>
                <a:cxnLst/>
                <a:rect l="l" t="t" r="r" b="b"/>
                <a:pathLst>
                  <a:path w="13324" h="9502" extrusionOk="0">
                    <a:moveTo>
                      <a:pt x="6656" y="1"/>
                    </a:moveTo>
                    <a:cubicBezTo>
                      <a:pt x="6656" y="1"/>
                      <a:pt x="0" y="9502"/>
                      <a:pt x="6656" y="9502"/>
                    </a:cubicBezTo>
                    <a:cubicBezTo>
                      <a:pt x="13324"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89" name="Google Shape;3489;p38"/>
              <p:cNvSpPr/>
              <p:nvPr/>
            </p:nvSpPr>
            <p:spPr>
              <a:xfrm>
                <a:off x="4007525" y="1371588"/>
                <a:ext cx="76525" cy="169300"/>
              </a:xfrm>
              <a:custGeom>
                <a:avLst/>
                <a:gdLst/>
                <a:ahLst/>
                <a:cxnLst/>
                <a:rect l="l" t="t" r="r" b="b"/>
                <a:pathLst>
                  <a:path w="3061" h="6772" extrusionOk="0">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490" name="Google Shape;3490;p38"/>
            <p:cNvGrpSpPr/>
            <p:nvPr/>
          </p:nvGrpSpPr>
          <p:grpSpPr>
            <a:xfrm>
              <a:off x="7281189" y="317611"/>
              <a:ext cx="533999" cy="579778"/>
              <a:chOff x="4069450" y="729438"/>
              <a:chExt cx="861150" cy="934975"/>
            </a:xfrm>
          </p:grpSpPr>
          <p:sp>
            <p:nvSpPr>
              <p:cNvPr id="3491" name="Google Shape;3491;p38"/>
              <p:cNvSpPr/>
              <p:nvPr/>
            </p:nvSpPr>
            <p:spPr>
              <a:xfrm>
                <a:off x="4332875" y="729438"/>
                <a:ext cx="523900" cy="373575"/>
              </a:xfrm>
              <a:custGeom>
                <a:avLst/>
                <a:gdLst/>
                <a:ahLst/>
                <a:cxnLst/>
                <a:rect l="l" t="t" r="r" b="b"/>
                <a:pathLst>
                  <a:path w="20956" h="14943"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92" name="Google Shape;3492;p38"/>
              <p:cNvSpPr/>
              <p:nvPr/>
            </p:nvSpPr>
            <p:spPr>
              <a:xfrm>
                <a:off x="4428425" y="809213"/>
                <a:ext cx="333100" cy="237550"/>
              </a:xfrm>
              <a:custGeom>
                <a:avLst/>
                <a:gdLst/>
                <a:ahLst/>
                <a:cxnLst/>
                <a:rect l="l" t="t" r="r" b="b"/>
                <a:pathLst>
                  <a:path w="13324" h="9502" extrusionOk="0">
                    <a:moveTo>
                      <a:pt x="6656" y="0"/>
                    </a:moveTo>
                    <a:cubicBezTo>
                      <a:pt x="6656" y="0"/>
                      <a:pt x="0" y="9502"/>
                      <a:pt x="6656" y="9502"/>
                    </a:cubicBezTo>
                    <a:cubicBezTo>
                      <a:pt x="13323" y="9502"/>
                      <a:pt x="6656" y="0"/>
                      <a:pt x="6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93" name="Google Shape;3493;p38"/>
              <p:cNvSpPr/>
              <p:nvPr/>
            </p:nvSpPr>
            <p:spPr>
              <a:xfrm>
                <a:off x="4500450" y="886438"/>
                <a:ext cx="76525" cy="169350"/>
              </a:xfrm>
              <a:custGeom>
                <a:avLst/>
                <a:gdLst/>
                <a:ahLst/>
                <a:cxnLst/>
                <a:rect l="l" t="t" r="r" b="b"/>
                <a:pathLst>
                  <a:path w="3061" h="6774" extrusionOk="0">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94" name="Google Shape;3494;p38"/>
              <p:cNvSpPr/>
              <p:nvPr/>
            </p:nvSpPr>
            <p:spPr>
              <a:xfrm>
                <a:off x="4069450" y="1093763"/>
                <a:ext cx="523900" cy="373600"/>
              </a:xfrm>
              <a:custGeom>
                <a:avLst/>
                <a:gdLst/>
                <a:ahLst/>
                <a:cxnLst/>
                <a:rect l="l" t="t" r="r" b="b"/>
                <a:pathLst>
                  <a:path w="20956" h="14944"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95" name="Google Shape;3495;p38"/>
              <p:cNvSpPr/>
              <p:nvPr/>
            </p:nvSpPr>
            <p:spPr>
              <a:xfrm>
                <a:off x="4165000" y="1173238"/>
                <a:ext cx="333100" cy="237550"/>
              </a:xfrm>
              <a:custGeom>
                <a:avLst/>
                <a:gdLst/>
                <a:ahLst/>
                <a:cxnLst/>
                <a:rect l="l" t="t" r="r" b="b"/>
                <a:pathLst>
                  <a:path w="13324" h="9502" extrusionOk="0">
                    <a:moveTo>
                      <a:pt x="6656" y="1"/>
                    </a:moveTo>
                    <a:cubicBezTo>
                      <a:pt x="6656" y="1"/>
                      <a:pt x="0" y="9502"/>
                      <a:pt x="6656" y="9502"/>
                    </a:cubicBezTo>
                    <a:cubicBezTo>
                      <a:pt x="13323"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96" name="Google Shape;3496;p38"/>
              <p:cNvSpPr/>
              <p:nvPr/>
            </p:nvSpPr>
            <p:spPr>
              <a:xfrm>
                <a:off x="4237025" y="1250463"/>
                <a:ext cx="76525" cy="169500"/>
              </a:xfrm>
              <a:custGeom>
                <a:avLst/>
                <a:gdLst/>
                <a:ahLst/>
                <a:cxnLst/>
                <a:rect l="l" t="t" r="r" b="b"/>
                <a:pathLst>
                  <a:path w="3061" h="6780" extrusionOk="0">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97" name="Google Shape;3497;p38"/>
              <p:cNvSpPr/>
              <p:nvPr/>
            </p:nvSpPr>
            <p:spPr>
              <a:xfrm>
                <a:off x="4406975" y="1291113"/>
                <a:ext cx="523625" cy="373300"/>
              </a:xfrm>
              <a:custGeom>
                <a:avLst/>
                <a:gdLst/>
                <a:ahLst/>
                <a:cxnLst/>
                <a:rect l="l" t="t" r="r" b="b"/>
                <a:pathLst>
                  <a:path w="20945" h="14932" extrusionOk="0">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98" name="Google Shape;3498;p38"/>
              <p:cNvSpPr/>
              <p:nvPr/>
            </p:nvSpPr>
            <p:spPr>
              <a:xfrm>
                <a:off x="4502225" y="1370588"/>
                <a:ext cx="333125" cy="237550"/>
              </a:xfrm>
              <a:custGeom>
                <a:avLst/>
                <a:gdLst/>
                <a:ahLst/>
                <a:cxnLst/>
                <a:rect l="l" t="t" r="r" b="b"/>
                <a:pathLst>
                  <a:path w="13325" h="9502" extrusionOk="0">
                    <a:moveTo>
                      <a:pt x="6668" y="1"/>
                    </a:moveTo>
                    <a:cubicBezTo>
                      <a:pt x="6668" y="1"/>
                      <a:pt x="1" y="9502"/>
                      <a:pt x="6668" y="9502"/>
                    </a:cubicBezTo>
                    <a:cubicBezTo>
                      <a:pt x="13324" y="9502"/>
                      <a:pt x="6668" y="1"/>
                      <a:pt x="6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99" name="Google Shape;3499;p38"/>
              <p:cNvSpPr/>
              <p:nvPr/>
            </p:nvSpPr>
            <p:spPr>
              <a:xfrm>
                <a:off x="4574575" y="1447813"/>
                <a:ext cx="76525" cy="169350"/>
              </a:xfrm>
              <a:custGeom>
                <a:avLst/>
                <a:gdLst/>
                <a:ahLst/>
                <a:cxnLst/>
                <a:rect l="l" t="t" r="r" b="b"/>
                <a:pathLst>
                  <a:path w="3061" h="6774" extrusionOk="0">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grpSp>
        <p:nvGrpSpPr>
          <p:cNvPr id="3500" name="Google Shape;3500;p38"/>
          <p:cNvGrpSpPr/>
          <p:nvPr/>
        </p:nvGrpSpPr>
        <p:grpSpPr>
          <a:xfrm>
            <a:off x="8142609" y="4201850"/>
            <a:ext cx="875050" cy="580000"/>
            <a:chOff x="7888000" y="3528325"/>
            <a:chExt cx="875050" cy="580000"/>
          </a:xfrm>
        </p:grpSpPr>
        <p:sp>
          <p:nvSpPr>
            <p:cNvPr id="3501" name="Google Shape;3501;p38"/>
            <p:cNvSpPr/>
            <p:nvPr/>
          </p:nvSpPr>
          <p:spPr>
            <a:xfrm>
              <a:off x="8350175" y="3973800"/>
              <a:ext cx="412875" cy="134525"/>
            </a:xfrm>
            <a:custGeom>
              <a:avLst/>
              <a:gdLst/>
              <a:ahLst/>
              <a:cxnLst/>
              <a:rect l="l" t="t" r="r" b="b"/>
              <a:pathLst>
                <a:path w="16515" h="5381" extrusionOk="0">
                  <a:moveTo>
                    <a:pt x="9593" y="0"/>
                  </a:moveTo>
                  <a:cubicBezTo>
                    <a:pt x="9305" y="0"/>
                    <a:pt x="8880" y="202"/>
                    <a:pt x="8430" y="666"/>
                  </a:cubicBezTo>
                  <a:cubicBezTo>
                    <a:pt x="7823" y="535"/>
                    <a:pt x="7263" y="416"/>
                    <a:pt x="6846" y="368"/>
                  </a:cubicBezTo>
                  <a:cubicBezTo>
                    <a:pt x="6508" y="321"/>
                    <a:pt x="6247" y="275"/>
                    <a:pt x="5964" y="275"/>
                  </a:cubicBezTo>
                  <a:cubicBezTo>
                    <a:pt x="5389" y="275"/>
                    <a:pt x="4727" y="464"/>
                    <a:pt x="3155" y="1214"/>
                  </a:cubicBezTo>
                  <a:cubicBezTo>
                    <a:pt x="810" y="2333"/>
                    <a:pt x="0" y="2428"/>
                    <a:pt x="0" y="2428"/>
                  </a:cubicBezTo>
                  <a:cubicBezTo>
                    <a:pt x="245" y="2489"/>
                    <a:pt x="494" y="2516"/>
                    <a:pt x="748" y="2516"/>
                  </a:cubicBezTo>
                  <a:cubicBezTo>
                    <a:pt x="2033" y="2516"/>
                    <a:pt x="3418" y="1822"/>
                    <a:pt x="4810" y="1345"/>
                  </a:cubicBezTo>
                  <a:cubicBezTo>
                    <a:pt x="5336" y="1165"/>
                    <a:pt x="5774" y="1096"/>
                    <a:pt x="6169" y="1096"/>
                  </a:cubicBezTo>
                  <a:cubicBezTo>
                    <a:pt x="6795" y="1096"/>
                    <a:pt x="7315" y="1269"/>
                    <a:pt x="7906" y="1452"/>
                  </a:cubicBezTo>
                  <a:cubicBezTo>
                    <a:pt x="7787" y="1809"/>
                    <a:pt x="7894" y="2023"/>
                    <a:pt x="7537" y="2238"/>
                  </a:cubicBezTo>
                  <a:cubicBezTo>
                    <a:pt x="6931" y="2625"/>
                    <a:pt x="7224" y="2941"/>
                    <a:pt x="7523" y="2941"/>
                  </a:cubicBezTo>
                  <a:cubicBezTo>
                    <a:pt x="7647" y="2941"/>
                    <a:pt x="7772" y="2887"/>
                    <a:pt x="7835" y="2761"/>
                  </a:cubicBezTo>
                  <a:cubicBezTo>
                    <a:pt x="8085" y="2238"/>
                    <a:pt x="8168" y="2392"/>
                    <a:pt x="8740" y="2095"/>
                  </a:cubicBezTo>
                  <a:cubicBezTo>
                    <a:pt x="8906" y="1999"/>
                    <a:pt x="9049" y="1880"/>
                    <a:pt x="9180" y="1749"/>
                  </a:cubicBezTo>
                  <a:cubicBezTo>
                    <a:pt x="10621" y="2011"/>
                    <a:pt x="12823" y="2321"/>
                    <a:pt x="13693" y="3393"/>
                  </a:cubicBezTo>
                  <a:cubicBezTo>
                    <a:pt x="14873" y="4865"/>
                    <a:pt x="15651" y="5381"/>
                    <a:pt x="16224" y="5381"/>
                  </a:cubicBezTo>
                  <a:cubicBezTo>
                    <a:pt x="16327" y="5381"/>
                    <a:pt x="16423" y="5364"/>
                    <a:pt x="16514" y="5333"/>
                  </a:cubicBezTo>
                  <a:cubicBezTo>
                    <a:pt x="15121" y="4881"/>
                    <a:pt x="14705" y="3190"/>
                    <a:pt x="13919" y="2523"/>
                  </a:cubicBezTo>
                  <a:cubicBezTo>
                    <a:pt x="13121" y="1845"/>
                    <a:pt x="12561" y="1654"/>
                    <a:pt x="11168" y="1309"/>
                  </a:cubicBezTo>
                  <a:cubicBezTo>
                    <a:pt x="10740" y="1202"/>
                    <a:pt x="10252" y="1083"/>
                    <a:pt x="9763" y="964"/>
                  </a:cubicBezTo>
                  <a:cubicBezTo>
                    <a:pt x="9871" y="785"/>
                    <a:pt x="9942" y="571"/>
                    <a:pt x="9966" y="356"/>
                  </a:cubicBezTo>
                  <a:cubicBezTo>
                    <a:pt x="9966" y="129"/>
                    <a:pt x="9823" y="0"/>
                    <a:pt x="95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02" name="Google Shape;3502;p38"/>
            <p:cNvSpPr/>
            <p:nvPr/>
          </p:nvSpPr>
          <p:spPr>
            <a:xfrm>
              <a:off x="8083813" y="3663750"/>
              <a:ext cx="356275" cy="115250"/>
            </a:xfrm>
            <a:custGeom>
              <a:avLst/>
              <a:gdLst/>
              <a:ahLst/>
              <a:cxnLst/>
              <a:rect l="l" t="t" r="r" b="b"/>
              <a:pathLst>
                <a:path w="14251" h="4610" extrusionOk="0">
                  <a:moveTo>
                    <a:pt x="13921" y="0"/>
                  </a:moveTo>
                  <a:cubicBezTo>
                    <a:pt x="13917" y="0"/>
                    <a:pt x="13912" y="0"/>
                    <a:pt x="13907" y="0"/>
                  </a:cubicBezTo>
                  <a:cubicBezTo>
                    <a:pt x="13526" y="24"/>
                    <a:pt x="10931" y="429"/>
                    <a:pt x="9657" y="751"/>
                  </a:cubicBezTo>
                  <a:cubicBezTo>
                    <a:pt x="8395" y="1060"/>
                    <a:pt x="7061" y="2798"/>
                    <a:pt x="6764" y="2882"/>
                  </a:cubicBezTo>
                  <a:cubicBezTo>
                    <a:pt x="6714" y="2893"/>
                    <a:pt x="6635" y="2898"/>
                    <a:pt x="6531" y="2898"/>
                  </a:cubicBezTo>
                  <a:cubicBezTo>
                    <a:pt x="5987" y="2898"/>
                    <a:pt x="4776" y="2759"/>
                    <a:pt x="3716" y="2679"/>
                  </a:cubicBezTo>
                  <a:cubicBezTo>
                    <a:pt x="3669" y="2675"/>
                    <a:pt x="3620" y="2674"/>
                    <a:pt x="3570" y="2674"/>
                  </a:cubicBezTo>
                  <a:cubicBezTo>
                    <a:pt x="2264" y="2674"/>
                    <a:pt x="1" y="3965"/>
                    <a:pt x="1" y="3965"/>
                  </a:cubicBezTo>
                  <a:cubicBezTo>
                    <a:pt x="1" y="4098"/>
                    <a:pt x="151" y="4148"/>
                    <a:pt x="390" y="4148"/>
                  </a:cubicBezTo>
                  <a:cubicBezTo>
                    <a:pt x="1120" y="4148"/>
                    <a:pt x="2680" y="3680"/>
                    <a:pt x="3335" y="3644"/>
                  </a:cubicBezTo>
                  <a:cubicBezTo>
                    <a:pt x="3413" y="3638"/>
                    <a:pt x="3495" y="3636"/>
                    <a:pt x="3580" y="3636"/>
                  </a:cubicBezTo>
                  <a:cubicBezTo>
                    <a:pt x="4430" y="3636"/>
                    <a:pt x="5574" y="3891"/>
                    <a:pt x="5823" y="4096"/>
                  </a:cubicBezTo>
                  <a:cubicBezTo>
                    <a:pt x="6098" y="4314"/>
                    <a:pt x="6595" y="4609"/>
                    <a:pt x="7046" y="4609"/>
                  </a:cubicBezTo>
                  <a:cubicBezTo>
                    <a:pt x="7063" y="4609"/>
                    <a:pt x="7080" y="4609"/>
                    <a:pt x="7097" y="4608"/>
                  </a:cubicBezTo>
                  <a:cubicBezTo>
                    <a:pt x="7550" y="4572"/>
                    <a:pt x="8847" y="3668"/>
                    <a:pt x="8978" y="3489"/>
                  </a:cubicBezTo>
                  <a:cubicBezTo>
                    <a:pt x="9097" y="3310"/>
                    <a:pt x="8443" y="3227"/>
                    <a:pt x="8443" y="3227"/>
                  </a:cubicBezTo>
                  <a:lnTo>
                    <a:pt x="9050" y="2465"/>
                  </a:lnTo>
                  <a:cubicBezTo>
                    <a:pt x="9657" y="1703"/>
                    <a:pt x="11002" y="1346"/>
                    <a:pt x="11895" y="1120"/>
                  </a:cubicBezTo>
                  <a:cubicBezTo>
                    <a:pt x="12777" y="896"/>
                    <a:pt x="14250" y="0"/>
                    <a:pt x="139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03" name="Google Shape;3503;p38"/>
            <p:cNvSpPr/>
            <p:nvPr/>
          </p:nvSpPr>
          <p:spPr>
            <a:xfrm>
              <a:off x="7888000" y="3528325"/>
              <a:ext cx="274450" cy="38525"/>
            </a:xfrm>
            <a:custGeom>
              <a:avLst/>
              <a:gdLst/>
              <a:ahLst/>
              <a:cxnLst/>
              <a:rect l="l" t="t" r="r" b="b"/>
              <a:pathLst>
                <a:path w="10978" h="1541" extrusionOk="0">
                  <a:moveTo>
                    <a:pt x="10977" y="0"/>
                  </a:moveTo>
                  <a:cubicBezTo>
                    <a:pt x="10406" y="274"/>
                    <a:pt x="7656" y="250"/>
                    <a:pt x="6155" y="334"/>
                  </a:cubicBezTo>
                  <a:lnTo>
                    <a:pt x="5965" y="345"/>
                  </a:lnTo>
                  <a:cubicBezTo>
                    <a:pt x="5835" y="237"/>
                    <a:pt x="5645" y="79"/>
                    <a:pt x="5459" y="79"/>
                  </a:cubicBezTo>
                  <a:cubicBezTo>
                    <a:pt x="5441" y="79"/>
                    <a:pt x="5423" y="80"/>
                    <a:pt x="5405" y="84"/>
                  </a:cubicBezTo>
                  <a:cubicBezTo>
                    <a:pt x="5286" y="107"/>
                    <a:pt x="5239" y="274"/>
                    <a:pt x="5227" y="405"/>
                  </a:cubicBezTo>
                  <a:cubicBezTo>
                    <a:pt x="4179" y="488"/>
                    <a:pt x="3286" y="619"/>
                    <a:pt x="2262" y="679"/>
                  </a:cubicBezTo>
                  <a:cubicBezTo>
                    <a:pt x="2124" y="689"/>
                    <a:pt x="1993" y="693"/>
                    <a:pt x="1870" y="693"/>
                  </a:cubicBezTo>
                  <a:cubicBezTo>
                    <a:pt x="817" y="693"/>
                    <a:pt x="274" y="369"/>
                    <a:pt x="274" y="369"/>
                  </a:cubicBezTo>
                  <a:lnTo>
                    <a:pt x="274" y="369"/>
                  </a:lnTo>
                  <a:cubicBezTo>
                    <a:pt x="274" y="369"/>
                    <a:pt x="0" y="417"/>
                    <a:pt x="1226" y="834"/>
                  </a:cubicBezTo>
                  <a:cubicBezTo>
                    <a:pt x="1686" y="993"/>
                    <a:pt x="2296" y="1040"/>
                    <a:pt x="2899" y="1040"/>
                  </a:cubicBezTo>
                  <a:cubicBezTo>
                    <a:pt x="3799" y="1040"/>
                    <a:pt x="4684" y="934"/>
                    <a:pt x="5032" y="934"/>
                  </a:cubicBezTo>
                  <a:cubicBezTo>
                    <a:pt x="5080" y="934"/>
                    <a:pt x="5117" y="936"/>
                    <a:pt x="5143" y="941"/>
                  </a:cubicBezTo>
                  <a:cubicBezTo>
                    <a:pt x="5489" y="1000"/>
                    <a:pt x="5608" y="1346"/>
                    <a:pt x="6013" y="1488"/>
                  </a:cubicBezTo>
                  <a:cubicBezTo>
                    <a:pt x="6115" y="1526"/>
                    <a:pt x="6220" y="1541"/>
                    <a:pt x="6319" y="1541"/>
                  </a:cubicBezTo>
                  <a:cubicBezTo>
                    <a:pt x="6603" y="1541"/>
                    <a:pt x="6840" y="1416"/>
                    <a:pt x="6822" y="1310"/>
                  </a:cubicBezTo>
                  <a:cubicBezTo>
                    <a:pt x="6800" y="1175"/>
                    <a:pt x="6830" y="614"/>
                    <a:pt x="8284" y="614"/>
                  </a:cubicBezTo>
                  <a:cubicBezTo>
                    <a:pt x="8368" y="614"/>
                    <a:pt x="8456" y="615"/>
                    <a:pt x="8549" y="619"/>
                  </a:cubicBezTo>
                  <a:cubicBezTo>
                    <a:pt x="8634" y="623"/>
                    <a:pt x="8716" y="624"/>
                    <a:pt x="8796" y="624"/>
                  </a:cubicBezTo>
                  <a:cubicBezTo>
                    <a:pt x="10342" y="624"/>
                    <a:pt x="10977" y="0"/>
                    <a:pt x="109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sp>
        <p:nvSpPr>
          <p:cNvPr id="27" name="ZoneTexte 26">
            <a:extLst>
              <a:ext uri="{FF2B5EF4-FFF2-40B4-BE49-F238E27FC236}">
                <a16:creationId xmlns:a16="http://schemas.microsoft.com/office/drawing/2014/main" id="{6D51359E-4AD6-8B59-1923-025048FD8B18}"/>
              </a:ext>
            </a:extLst>
          </p:cNvPr>
          <p:cNvSpPr txBox="1"/>
          <p:nvPr/>
        </p:nvSpPr>
        <p:spPr>
          <a:xfrm>
            <a:off x="610228" y="1915973"/>
            <a:ext cx="7943021" cy="1938992"/>
          </a:xfrm>
          <a:prstGeom prst="rect">
            <a:avLst/>
          </a:prstGeom>
          <a:noFill/>
        </p:spPr>
        <p:txBody>
          <a:bodyPr wrap="square">
            <a:spAutoFit/>
          </a:bodyPr>
          <a:lstStyle/>
          <a:p>
            <a:pPr algn="ctr"/>
            <a:r>
              <a:rPr lang="fr-FR" sz="2400" b="1" dirty="0">
                <a:solidFill>
                  <a:schemeClr val="accent1"/>
                </a:solidFill>
                <a:latin typeface="Roboto" panose="02000000000000000000" pitchFamily="2" charset="0"/>
                <a:ea typeface="Roboto" panose="02000000000000000000" pitchFamily="2" charset="0"/>
                <a:cs typeface="Roboto" panose="02000000000000000000" pitchFamily="2" charset="0"/>
                <a:sym typeface="Fahkwang"/>
              </a:rPr>
              <a:t>Dans un contexte de réchauffement climatique global, comment peut-on expliquer que certaines régions de France soient moins touchées que d'autres, alors que des régions comparables subissent des impacts bien plus sévères ?</a:t>
            </a:r>
          </a:p>
        </p:txBody>
      </p:sp>
      <p:sp>
        <p:nvSpPr>
          <p:cNvPr id="28" name="Google Shape;3429;p37">
            <a:extLst>
              <a:ext uri="{FF2B5EF4-FFF2-40B4-BE49-F238E27FC236}">
                <a16:creationId xmlns:a16="http://schemas.microsoft.com/office/drawing/2014/main" id="{36C6A732-F913-E8B5-4547-0484B8C02255}"/>
              </a:ext>
            </a:extLst>
          </p:cNvPr>
          <p:cNvSpPr txBox="1">
            <a:spLocks/>
          </p:cNvSpPr>
          <p:nvPr/>
        </p:nvSpPr>
        <p:spPr>
          <a:xfrm>
            <a:off x="10191196" y="979040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fr-FR" sz="3200" dirty="0">
                <a:latin typeface="Roboto" panose="02000000000000000000" pitchFamily="2" charset="0"/>
                <a:ea typeface="Roboto" panose="02000000000000000000" pitchFamily="2" charset="0"/>
                <a:cs typeface="Roboto" panose="02000000000000000000" pitchFamily="2" charset="0"/>
              </a:rPr>
              <a:t>Questions de recherche</a:t>
            </a:r>
            <a:endParaRPr lang="fr-FR" dirty="0">
              <a:latin typeface="Roboto" panose="02000000000000000000" pitchFamily="2" charset="0"/>
              <a:ea typeface="Roboto" panose="02000000000000000000" pitchFamily="2" charset="0"/>
              <a:cs typeface="Roboto" panose="02000000000000000000" pitchFamily="2" charset="0"/>
            </a:endParaRPr>
          </a:p>
        </p:txBody>
      </p:sp>
      <p:sp>
        <p:nvSpPr>
          <p:cNvPr id="29" name="Google Shape;3431;p37">
            <a:extLst>
              <a:ext uri="{FF2B5EF4-FFF2-40B4-BE49-F238E27FC236}">
                <a16:creationId xmlns:a16="http://schemas.microsoft.com/office/drawing/2014/main" id="{8DD0E189-5C11-1103-04E3-9207D4CD2016}"/>
              </a:ext>
            </a:extLst>
          </p:cNvPr>
          <p:cNvSpPr txBox="1"/>
          <p:nvPr/>
        </p:nvSpPr>
        <p:spPr>
          <a:xfrm>
            <a:off x="270997" y="8086285"/>
            <a:ext cx="7704000" cy="2940540"/>
          </a:xfrm>
          <a:prstGeom prst="rect">
            <a:avLst/>
          </a:prstGeom>
          <a:noFill/>
          <a:ln>
            <a:noFill/>
          </a:ln>
        </p:spPr>
        <p:txBody>
          <a:bodyPr spcFirstLastPara="1" wrap="square" lIns="91425" tIns="91425" rIns="91425" bIns="91425" anchor="t" anchorCtr="0">
            <a:noAutofit/>
          </a:bodyPr>
          <a:lstStyle/>
          <a:p>
            <a:pPr marL="342900" indent="-342900" algn="l" fontAlgn="base">
              <a:spcBef>
                <a:spcPts val="600"/>
              </a:spcBef>
              <a:buFont typeface="Arial" panose="020B0604020202020204" pitchFamily="34" charset="0"/>
              <a:buChar char="•"/>
            </a:pPr>
            <a:r>
              <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Albert Sans"/>
              </a:rPr>
              <a:t>Comment les températures moyennes annuelles ont-elles évolué au cours des 30 dernières années dans différentes régions de France ?</a:t>
            </a:r>
          </a:p>
          <a:p>
            <a:pPr marL="342900" indent="-342900" algn="l" fontAlgn="base">
              <a:spcBef>
                <a:spcPts val="600"/>
              </a:spcBef>
              <a:buFont typeface="Arial" panose="020B0604020202020204" pitchFamily="34" charset="0"/>
              <a:buChar char="•"/>
            </a:pPr>
            <a:endPar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Albert Sans"/>
            </a:endParaRPr>
          </a:p>
          <a:p>
            <a:pPr marL="342900" indent="-342900" algn="l" fontAlgn="base">
              <a:spcBef>
                <a:spcPts val="600"/>
              </a:spcBef>
              <a:buFont typeface="Arial" panose="020B0604020202020204" pitchFamily="34" charset="0"/>
              <a:buChar char="•"/>
            </a:pPr>
            <a:r>
              <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Albert Sans"/>
              </a:rPr>
              <a:t>Quels impacts le dérèglement climatique a-t-il eu sur la température, l’humidité, la précipitation et la neige dans différentes zones climatiques?</a:t>
            </a:r>
          </a:p>
          <a:p>
            <a:pPr marL="342900" indent="-342900" algn="l" fontAlgn="base">
              <a:spcBef>
                <a:spcPts val="600"/>
              </a:spcBef>
              <a:buFont typeface="Arial" panose="020B0604020202020204" pitchFamily="34" charset="0"/>
              <a:buChar char="•"/>
            </a:pPr>
            <a:endPar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Albert Sans"/>
            </a:endParaRPr>
          </a:p>
          <a:p>
            <a:pPr marL="342900" indent="-342900" algn="l" fontAlgn="base">
              <a:spcBef>
                <a:spcPts val="600"/>
              </a:spcBef>
              <a:buFont typeface="Arial" panose="020B0604020202020204" pitchFamily="34" charset="0"/>
              <a:buChar char="•"/>
            </a:pPr>
            <a:r>
              <a:rPr lang="fr-FR" sz="16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sym typeface="Albert Sans"/>
              </a:rPr>
              <a:t>Comment la différence entre les vents continentaux et ceux de l'océan Atlantique affecte-t-elle le réchauffement climatique ?</a:t>
            </a:r>
          </a:p>
        </p:txBody>
      </p:sp>
      <p:grpSp>
        <p:nvGrpSpPr>
          <p:cNvPr id="30" name="Google Shape;3434;p37">
            <a:extLst>
              <a:ext uri="{FF2B5EF4-FFF2-40B4-BE49-F238E27FC236}">
                <a16:creationId xmlns:a16="http://schemas.microsoft.com/office/drawing/2014/main" id="{7CB14CC0-6DF6-60E4-F3AC-E21DE13FE057}"/>
              </a:ext>
            </a:extLst>
          </p:cNvPr>
          <p:cNvGrpSpPr/>
          <p:nvPr/>
        </p:nvGrpSpPr>
        <p:grpSpPr>
          <a:xfrm>
            <a:off x="-5945240" y="9580370"/>
            <a:ext cx="1606651" cy="782734"/>
            <a:chOff x="754950" y="603975"/>
            <a:chExt cx="2507475" cy="1275200"/>
          </a:xfrm>
        </p:grpSpPr>
        <p:sp>
          <p:nvSpPr>
            <p:cNvPr id="31" name="Google Shape;3435;p37">
              <a:extLst>
                <a:ext uri="{FF2B5EF4-FFF2-40B4-BE49-F238E27FC236}">
                  <a16:creationId xmlns:a16="http://schemas.microsoft.com/office/drawing/2014/main" id="{3AD12769-2D37-1F58-5337-1632A3CE8065}"/>
                </a:ext>
              </a:extLst>
            </p:cNvPr>
            <p:cNvSpPr/>
            <p:nvPr/>
          </p:nvSpPr>
          <p:spPr>
            <a:xfrm>
              <a:off x="1803300" y="1192075"/>
              <a:ext cx="1459125" cy="618925"/>
            </a:xfrm>
            <a:custGeom>
              <a:avLst/>
              <a:gdLst/>
              <a:ahLst/>
              <a:cxnLst/>
              <a:rect l="l" t="t" r="r" b="b"/>
              <a:pathLst>
                <a:path w="58365" h="24757" extrusionOk="0">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36;p37">
              <a:extLst>
                <a:ext uri="{FF2B5EF4-FFF2-40B4-BE49-F238E27FC236}">
                  <a16:creationId xmlns:a16="http://schemas.microsoft.com/office/drawing/2014/main" id="{8C6CDD58-BE68-DB1E-35CA-DC2FB2ABFFA3}"/>
                </a:ext>
              </a:extLst>
            </p:cNvPr>
            <p:cNvSpPr/>
            <p:nvPr/>
          </p:nvSpPr>
          <p:spPr>
            <a:xfrm>
              <a:off x="1908950" y="1314750"/>
              <a:ext cx="1250775" cy="496250"/>
            </a:xfrm>
            <a:custGeom>
              <a:avLst/>
              <a:gdLst/>
              <a:ahLst/>
              <a:cxnLst/>
              <a:rect l="l" t="t" r="r" b="b"/>
              <a:pathLst>
                <a:path w="50031" h="19850" extrusionOk="0">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37;p37">
              <a:extLst>
                <a:ext uri="{FF2B5EF4-FFF2-40B4-BE49-F238E27FC236}">
                  <a16:creationId xmlns:a16="http://schemas.microsoft.com/office/drawing/2014/main" id="{E5A8AAC8-30AF-0B43-269D-8418624612A0}"/>
                </a:ext>
              </a:extLst>
            </p:cNvPr>
            <p:cNvSpPr/>
            <p:nvPr/>
          </p:nvSpPr>
          <p:spPr>
            <a:xfrm>
              <a:off x="1569025" y="841800"/>
              <a:ext cx="814425" cy="814425"/>
            </a:xfrm>
            <a:custGeom>
              <a:avLst/>
              <a:gdLst/>
              <a:ahLst/>
              <a:cxnLst/>
              <a:rect l="l" t="t" r="r" b="b"/>
              <a:pathLst>
                <a:path w="32577" h="32577" extrusionOk="0">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38;p37">
              <a:extLst>
                <a:ext uri="{FF2B5EF4-FFF2-40B4-BE49-F238E27FC236}">
                  <a16:creationId xmlns:a16="http://schemas.microsoft.com/office/drawing/2014/main" id="{A3004732-2627-3F15-2B9D-374E2E368BFA}"/>
                </a:ext>
              </a:extLst>
            </p:cNvPr>
            <p:cNvSpPr/>
            <p:nvPr/>
          </p:nvSpPr>
          <p:spPr>
            <a:xfrm>
              <a:off x="1650000" y="922775"/>
              <a:ext cx="652475" cy="652775"/>
            </a:xfrm>
            <a:custGeom>
              <a:avLst/>
              <a:gdLst/>
              <a:ahLst/>
              <a:cxnLst/>
              <a:rect l="l" t="t" r="r" b="b"/>
              <a:pathLst>
                <a:path w="26099" h="26111" extrusionOk="0">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39;p37">
              <a:extLst>
                <a:ext uri="{FF2B5EF4-FFF2-40B4-BE49-F238E27FC236}">
                  <a16:creationId xmlns:a16="http://schemas.microsoft.com/office/drawing/2014/main" id="{3D61C7A9-8D15-7206-D9A0-E0CFE1CB2D01}"/>
                </a:ext>
              </a:extLst>
            </p:cNvPr>
            <p:cNvSpPr/>
            <p:nvPr/>
          </p:nvSpPr>
          <p:spPr>
            <a:xfrm>
              <a:off x="2011950" y="603975"/>
              <a:ext cx="125025" cy="172075"/>
            </a:xfrm>
            <a:custGeom>
              <a:avLst/>
              <a:gdLst/>
              <a:ahLst/>
              <a:cxnLst/>
              <a:rect l="l" t="t" r="r" b="b"/>
              <a:pathLst>
                <a:path w="5001" h="6883" extrusionOk="0">
                  <a:moveTo>
                    <a:pt x="3489" y="1"/>
                  </a:moveTo>
                  <a:lnTo>
                    <a:pt x="0" y="5883"/>
                  </a:lnTo>
                  <a:cubicBezTo>
                    <a:pt x="1703" y="6002"/>
                    <a:pt x="3382" y="6335"/>
                    <a:pt x="5001" y="6883"/>
                  </a:cubicBezTo>
                  <a:lnTo>
                    <a:pt x="34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40;p37">
              <a:extLst>
                <a:ext uri="{FF2B5EF4-FFF2-40B4-BE49-F238E27FC236}">
                  <a16:creationId xmlns:a16="http://schemas.microsoft.com/office/drawing/2014/main" id="{34C47361-30E8-497C-F8A0-2A9EB559E8C3}"/>
                </a:ext>
              </a:extLst>
            </p:cNvPr>
            <p:cNvSpPr/>
            <p:nvPr/>
          </p:nvSpPr>
          <p:spPr>
            <a:xfrm>
              <a:off x="2410800" y="1363900"/>
              <a:ext cx="191425" cy="133075"/>
            </a:xfrm>
            <a:custGeom>
              <a:avLst/>
              <a:gdLst/>
              <a:ahLst/>
              <a:cxnLst/>
              <a:rect l="l" t="t" r="r" b="b"/>
              <a:pathLst>
                <a:path w="7657" h="5323" extrusionOk="0">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41;p37">
              <a:extLst>
                <a:ext uri="{FF2B5EF4-FFF2-40B4-BE49-F238E27FC236}">
                  <a16:creationId xmlns:a16="http://schemas.microsoft.com/office/drawing/2014/main" id="{53EB787C-4410-FE8B-E35F-C33E97B7BBB9}"/>
                </a:ext>
              </a:extLst>
            </p:cNvPr>
            <p:cNvSpPr/>
            <p:nvPr/>
          </p:nvSpPr>
          <p:spPr>
            <a:xfrm>
              <a:off x="1554150" y="765900"/>
              <a:ext cx="141700" cy="144700"/>
            </a:xfrm>
            <a:custGeom>
              <a:avLst/>
              <a:gdLst/>
              <a:ahLst/>
              <a:cxnLst/>
              <a:rect l="l" t="t" r="r" b="b"/>
              <a:pathLst>
                <a:path w="5668" h="5788" extrusionOk="0">
                  <a:moveTo>
                    <a:pt x="0" y="1"/>
                  </a:moveTo>
                  <a:lnTo>
                    <a:pt x="2191" y="5787"/>
                  </a:lnTo>
                  <a:cubicBezTo>
                    <a:pt x="3227" y="4656"/>
                    <a:pt x="4394" y="3656"/>
                    <a:pt x="5668" y="2787"/>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42;p37">
              <a:extLst>
                <a:ext uri="{FF2B5EF4-FFF2-40B4-BE49-F238E27FC236}">
                  <a16:creationId xmlns:a16="http://schemas.microsoft.com/office/drawing/2014/main" id="{8F82B02B-6D6A-5F8E-6DE6-6EAC3665EA7B}"/>
                </a:ext>
              </a:extLst>
            </p:cNvPr>
            <p:cNvSpPr/>
            <p:nvPr/>
          </p:nvSpPr>
          <p:spPr>
            <a:xfrm>
              <a:off x="2379850" y="929325"/>
              <a:ext cx="185750" cy="148250"/>
            </a:xfrm>
            <a:custGeom>
              <a:avLst/>
              <a:gdLst/>
              <a:ahLst/>
              <a:cxnLst/>
              <a:rect l="l" t="t" r="r" b="b"/>
              <a:pathLst>
                <a:path w="7430" h="5930" extrusionOk="0">
                  <a:moveTo>
                    <a:pt x="7430" y="0"/>
                  </a:moveTo>
                  <a:lnTo>
                    <a:pt x="0" y="1024"/>
                  </a:lnTo>
                  <a:cubicBezTo>
                    <a:pt x="1108" y="2525"/>
                    <a:pt x="1989" y="4179"/>
                    <a:pt x="2632" y="5930"/>
                  </a:cubicBezTo>
                  <a:lnTo>
                    <a:pt x="74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43;p37">
              <a:extLst>
                <a:ext uri="{FF2B5EF4-FFF2-40B4-BE49-F238E27FC236}">
                  <a16:creationId xmlns:a16="http://schemas.microsoft.com/office/drawing/2014/main" id="{B116F2A9-FB69-5569-C923-F5CE8178F067}"/>
                </a:ext>
              </a:extLst>
            </p:cNvPr>
            <p:cNvSpPr/>
            <p:nvPr/>
          </p:nvSpPr>
          <p:spPr>
            <a:xfrm>
              <a:off x="2071775" y="1696975"/>
              <a:ext cx="125625" cy="182200"/>
            </a:xfrm>
            <a:custGeom>
              <a:avLst/>
              <a:gdLst/>
              <a:ahLst/>
              <a:cxnLst/>
              <a:rect l="l" t="t" r="r" b="b"/>
              <a:pathLst>
                <a:path w="5025" h="7288" extrusionOk="0">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44;p37">
              <a:extLst>
                <a:ext uri="{FF2B5EF4-FFF2-40B4-BE49-F238E27FC236}">
                  <a16:creationId xmlns:a16="http://schemas.microsoft.com/office/drawing/2014/main" id="{AEBC13C1-77C3-7B17-7394-D6EE5948616A}"/>
                </a:ext>
              </a:extLst>
            </p:cNvPr>
            <p:cNvSpPr/>
            <p:nvPr/>
          </p:nvSpPr>
          <p:spPr>
            <a:xfrm>
              <a:off x="1340725" y="1229050"/>
              <a:ext cx="144400" cy="110775"/>
            </a:xfrm>
            <a:custGeom>
              <a:avLst/>
              <a:gdLst/>
              <a:ahLst/>
              <a:cxnLst/>
              <a:rect l="l" t="t" r="r" b="b"/>
              <a:pathLst>
                <a:path w="5776" h="4431" extrusionOk="0">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45;p37">
              <a:extLst>
                <a:ext uri="{FF2B5EF4-FFF2-40B4-BE49-F238E27FC236}">
                  <a16:creationId xmlns:a16="http://schemas.microsoft.com/office/drawing/2014/main" id="{1A76789F-2851-1245-F804-C4C6894A5243}"/>
                </a:ext>
              </a:extLst>
            </p:cNvPr>
            <p:cNvSpPr/>
            <p:nvPr/>
          </p:nvSpPr>
          <p:spPr>
            <a:xfrm>
              <a:off x="1619925" y="1633275"/>
              <a:ext cx="136650" cy="155400"/>
            </a:xfrm>
            <a:custGeom>
              <a:avLst/>
              <a:gdLst/>
              <a:ahLst/>
              <a:cxnLst/>
              <a:rect l="l" t="t" r="r" b="b"/>
              <a:pathLst>
                <a:path w="5466" h="6216" extrusionOk="0">
                  <a:moveTo>
                    <a:pt x="1477" y="1"/>
                  </a:moveTo>
                  <a:lnTo>
                    <a:pt x="1" y="6216"/>
                  </a:lnTo>
                  <a:lnTo>
                    <a:pt x="5466" y="2584"/>
                  </a:lnTo>
                  <a:cubicBezTo>
                    <a:pt x="4037" y="1882"/>
                    <a:pt x="2703" y="1013"/>
                    <a:pt x="1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46;p37">
              <a:extLst>
                <a:ext uri="{FF2B5EF4-FFF2-40B4-BE49-F238E27FC236}">
                  <a16:creationId xmlns:a16="http://schemas.microsoft.com/office/drawing/2014/main" id="{9DCC0C59-F8DF-A434-3ECF-1665F076E08F}"/>
                </a:ext>
              </a:extLst>
            </p:cNvPr>
            <p:cNvSpPr/>
            <p:nvPr/>
          </p:nvSpPr>
          <p:spPr>
            <a:xfrm>
              <a:off x="754950" y="1019600"/>
              <a:ext cx="1446925" cy="656850"/>
            </a:xfrm>
            <a:custGeom>
              <a:avLst/>
              <a:gdLst/>
              <a:ahLst/>
              <a:cxnLst/>
              <a:rect l="l" t="t" r="r" b="b"/>
              <a:pathLst>
                <a:path w="57877" h="26274" extrusionOk="0">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47;p37">
              <a:extLst>
                <a:ext uri="{FF2B5EF4-FFF2-40B4-BE49-F238E27FC236}">
                  <a16:creationId xmlns:a16="http://schemas.microsoft.com/office/drawing/2014/main" id="{9F522B6F-6B40-EB09-F502-73549D3EE608}"/>
                </a:ext>
              </a:extLst>
            </p:cNvPr>
            <p:cNvSpPr/>
            <p:nvPr/>
          </p:nvSpPr>
          <p:spPr>
            <a:xfrm>
              <a:off x="861800" y="1157450"/>
              <a:ext cx="1229950" cy="519000"/>
            </a:xfrm>
            <a:custGeom>
              <a:avLst/>
              <a:gdLst/>
              <a:ahLst/>
              <a:cxnLst/>
              <a:rect l="l" t="t" r="r" b="b"/>
              <a:pathLst>
                <a:path w="49198" h="20760" extrusionOk="0">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ZoneTexte 43">
            <a:extLst>
              <a:ext uri="{FF2B5EF4-FFF2-40B4-BE49-F238E27FC236}">
                <a16:creationId xmlns:a16="http://schemas.microsoft.com/office/drawing/2014/main" id="{4D9AEC73-6282-2F55-8A42-AFE5FBB74480}"/>
              </a:ext>
            </a:extLst>
          </p:cNvPr>
          <p:cNvSpPr txBox="1"/>
          <p:nvPr/>
        </p:nvSpPr>
        <p:spPr>
          <a:xfrm>
            <a:off x="-337048" y="-4364586"/>
            <a:ext cx="27581478" cy="3231654"/>
          </a:xfrm>
          <a:prstGeom prst="rect">
            <a:avLst/>
          </a:prstGeom>
          <a:noFill/>
        </p:spPr>
        <p:txBody>
          <a:bodyPr wrap="square">
            <a:spAutoFit/>
          </a:bodyPr>
          <a:lstStyle/>
          <a:p>
            <a:r>
              <a:rPr lang="fr-FR" sz="12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Influence des Masses d’Eau </a:t>
            </a: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a:p>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Régions Côtières vs. Régions Continentales : Les régions comme la Bretagne bénéficient de l'influence modératrice de l'océan Atlantique, qui tempère les variations de température.</a:t>
            </a:r>
          </a:p>
          <a:p>
            <a:endPar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12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Caractéristiques Topographiques </a:t>
            </a: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a:p>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Relief et Altitude : Les Alpes et les Pyrénées créent des microclimats qui peuvent protéger certaines régions des extrêmes climatiques.</a:t>
            </a:r>
          </a:p>
          <a:p>
            <a:endPar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12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Circulation Atmosphérique </a:t>
            </a: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a:p>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Vents Dominants : Les vents d’ouest apportent de l’air maritime humide et tempéré, réduisant les extrêmes climatiques.</a:t>
            </a:r>
          </a:p>
          <a:p>
            <a:endPar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12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Usage des Sols et Végétation </a:t>
            </a: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a:p>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Couverture Végétale : Des régions avec une couverture végétale dense, comme certaines zones forestières, absorbent plus de chaleur et stabilisent le climat local.</a:t>
            </a:r>
          </a:p>
          <a:p>
            <a:endPar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12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Adaptation et Résilience </a:t>
            </a: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a:p>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Infrastructures et Politiques : Des politiques avancées en matière de gestion des risques climatiques, comme l’amélioration des infrastructures et la planification urbaine durable, renforcent la résilience.</a:t>
            </a:r>
          </a:p>
          <a:p>
            <a:endPar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12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Proximité aux Zones de Convection Tropicale </a:t>
            </a: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a:p>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Événements Extrêmes : Moins exposée aux zones de convection tropicale, réduisant l’incidence des cyclones tropicaux.</a:t>
            </a:r>
            <a:endPar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45" name="Google Shape;3457;p38">
            <a:extLst>
              <a:ext uri="{FF2B5EF4-FFF2-40B4-BE49-F238E27FC236}">
                <a16:creationId xmlns:a16="http://schemas.microsoft.com/office/drawing/2014/main" id="{A709A5D5-57B1-FD27-E3D1-20070E5086CA}"/>
              </a:ext>
            </a:extLst>
          </p:cNvPr>
          <p:cNvSpPr txBox="1">
            <a:spLocks/>
          </p:cNvSpPr>
          <p:nvPr/>
        </p:nvSpPr>
        <p:spPr>
          <a:xfrm>
            <a:off x="729738" y="661752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fr-FR" sz="2800" dirty="0">
                <a:latin typeface="Roboto" panose="02000000000000000000" pitchFamily="2" charset="0"/>
                <a:ea typeface="Roboto" panose="02000000000000000000" pitchFamily="2" charset="0"/>
                <a:cs typeface="Roboto" panose="02000000000000000000" pitchFamily="2" charset="0"/>
              </a:rPr>
              <a:t>Réponse du GIEC</a:t>
            </a:r>
            <a:endParaRPr lang="fr-FR" sz="32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54"/>
        <p:cNvGrpSpPr/>
        <p:nvPr/>
      </p:nvGrpSpPr>
      <p:grpSpPr>
        <a:xfrm>
          <a:off x="0" y="0"/>
          <a:ext cx="0" cy="0"/>
          <a:chOff x="0" y="0"/>
          <a:chExt cx="0" cy="0"/>
        </a:xfrm>
      </p:grpSpPr>
      <p:sp>
        <p:nvSpPr>
          <p:cNvPr id="21" name="ZoneTexte 20">
            <a:extLst>
              <a:ext uri="{FF2B5EF4-FFF2-40B4-BE49-F238E27FC236}">
                <a16:creationId xmlns:a16="http://schemas.microsoft.com/office/drawing/2014/main" id="{33D945BB-7463-7A8F-8B7B-899371FF0EA3}"/>
              </a:ext>
            </a:extLst>
          </p:cNvPr>
          <p:cNvSpPr txBox="1"/>
          <p:nvPr/>
        </p:nvSpPr>
        <p:spPr>
          <a:xfrm>
            <a:off x="759684" y="949196"/>
            <a:ext cx="8475756" cy="3970318"/>
          </a:xfrm>
          <a:prstGeom prst="rect">
            <a:avLst/>
          </a:prstGeom>
          <a:noFill/>
        </p:spPr>
        <p:txBody>
          <a:bodyPr wrap="square">
            <a:spAutoFit/>
          </a:bodyPr>
          <a:lstStyle/>
          <a:p>
            <a:r>
              <a:rPr lang="fr-FR" sz="12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Influence des Masses d’Eau </a:t>
            </a: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a:p>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Régions Côtières vs. Régions Continentales : Les régions comme la Bretagne bénéficient de l'influence modératrice de l'océan Atlantique, qui tempère les variations de température.</a:t>
            </a:r>
          </a:p>
          <a:p>
            <a:endPar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12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Caractéristiques Topographiques </a:t>
            </a: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a:p>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Relief et Altitude : Les Alpes et les Pyrénées créent des microclimats qui peuvent protéger certaines régions des extrêmes climatiques.</a:t>
            </a:r>
          </a:p>
          <a:p>
            <a:endPar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12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Circulation Atmosphérique </a:t>
            </a: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a:p>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Vents Dominants : Les vents d’ouest apportent de l’air maritime humide et tempéré, réduisant les extrêmes climatiques.</a:t>
            </a:r>
          </a:p>
          <a:p>
            <a:endPar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12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Usage des Sols et Végétation </a:t>
            </a: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a:p>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Couverture Végétale : Des régions avec une couverture végétale dense, comme certaines zones forestières, absorbent plus de chaleur et stabilisent le climat local.</a:t>
            </a:r>
          </a:p>
          <a:p>
            <a:endPar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12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Adaptation et Résilience </a:t>
            </a: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a:p>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Infrastructures et Politiques : Des politiques avancées en matière de gestion des risques climatiques, comme l’amélioration des infrastructures et la planification urbaine durable, renforcent la résilience.</a:t>
            </a:r>
          </a:p>
          <a:p>
            <a:endPar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12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Proximité aux Zones de Convection Tropicale </a:t>
            </a: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a:p>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Événements Extrêmes : Moins exposée aux zones de convection tropicale, réduisant l’incidence des cyclones tropicaux.</a:t>
            </a:r>
            <a:endPar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2" name="Google Shape;3457;p38">
            <a:extLst>
              <a:ext uri="{FF2B5EF4-FFF2-40B4-BE49-F238E27FC236}">
                <a16:creationId xmlns:a16="http://schemas.microsoft.com/office/drawing/2014/main" id="{5C2830CF-3E6B-8176-89F4-86861FDCCEC7}"/>
              </a:ext>
            </a:extLst>
          </p:cNvPr>
          <p:cNvSpPr txBox="1">
            <a:spLocks noGrp="1"/>
          </p:cNvSpPr>
          <p:nvPr>
            <p:ph type="title"/>
          </p:nvPr>
        </p:nvSpPr>
        <p:spPr>
          <a:xfrm>
            <a:off x="118020" y="18588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800" dirty="0">
                <a:latin typeface="Roboto" panose="02000000000000000000" pitchFamily="2" charset="0"/>
                <a:ea typeface="Roboto" panose="02000000000000000000" pitchFamily="2" charset="0"/>
                <a:cs typeface="Roboto" panose="02000000000000000000" pitchFamily="2" charset="0"/>
              </a:rPr>
              <a:t>Réponse du GIEC</a:t>
            </a:r>
            <a:endParaRPr sz="3200" dirty="0">
              <a:latin typeface="Roboto" panose="02000000000000000000" pitchFamily="2" charset="0"/>
              <a:ea typeface="Roboto" panose="02000000000000000000" pitchFamily="2" charset="0"/>
              <a:cs typeface="Roboto" panose="02000000000000000000" pitchFamily="2" charset="0"/>
            </a:endParaRPr>
          </a:p>
        </p:txBody>
      </p:sp>
      <p:grpSp>
        <p:nvGrpSpPr>
          <p:cNvPr id="23" name="Google Shape;3452;p38">
            <a:extLst>
              <a:ext uri="{FF2B5EF4-FFF2-40B4-BE49-F238E27FC236}">
                <a16:creationId xmlns:a16="http://schemas.microsoft.com/office/drawing/2014/main" id="{04048FDF-0363-5097-BE43-19ACCB3F7478}"/>
              </a:ext>
            </a:extLst>
          </p:cNvPr>
          <p:cNvGrpSpPr/>
          <p:nvPr/>
        </p:nvGrpSpPr>
        <p:grpSpPr>
          <a:xfrm>
            <a:off x="-5231352" y="-5485448"/>
            <a:ext cx="1901936" cy="712448"/>
            <a:chOff x="6139625" y="939075"/>
            <a:chExt cx="1818642" cy="681247"/>
          </a:xfrm>
        </p:grpSpPr>
        <p:sp>
          <p:nvSpPr>
            <p:cNvPr id="24" name="Google Shape;3453;p38">
              <a:extLst>
                <a:ext uri="{FF2B5EF4-FFF2-40B4-BE49-F238E27FC236}">
                  <a16:creationId xmlns:a16="http://schemas.microsoft.com/office/drawing/2014/main" id="{BA4912EA-6059-BB7C-6B46-93A0E01915A0}"/>
                </a:ext>
              </a:extLst>
            </p:cNvPr>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 name="Google Shape;3454;p38">
              <a:extLst>
                <a:ext uri="{FF2B5EF4-FFF2-40B4-BE49-F238E27FC236}">
                  <a16:creationId xmlns:a16="http://schemas.microsoft.com/office/drawing/2014/main" id="{3B0FF19A-455A-44DE-9197-8BEA440B1AA0}"/>
                </a:ext>
              </a:extLst>
            </p:cNvPr>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6" name="Google Shape;3455;p38">
              <a:extLst>
                <a:ext uri="{FF2B5EF4-FFF2-40B4-BE49-F238E27FC236}">
                  <a16:creationId xmlns:a16="http://schemas.microsoft.com/office/drawing/2014/main" id="{C43CFF04-73C9-5069-F1DE-E1DAFC47D730}"/>
                </a:ext>
              </a:extLst>
            </p:cNvPr>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7" name="Google Shape;3456;p38">
              <a:extLst>
                <a:ext uri="{FF2B5EF4-FFF2-40B4-BE49-F238E27FC236}">
                  <a16:creationId xmlns:a16="http://schemas.microsoft.com/office/drawing/2014/main" id="{5F618C2C-D106-57A7-A032-EE368901ADB3}"/>
                </a:ext>
              </a:extLst>
            </p:cNvPr>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sp>
        <p:nvSpPr>
          <p:cNvPr id="28" name="Google Shape;3457;p38">
            <a:extLst>
              <a:ext uri="{FF2B5EF4-FFF2-40B4-BE49-F238E27FC236}">
                <a16:creationId xmlns:a16="http://schemas.microsoft.com/office/drawing/2014/main" id="{256EBE36-9780-26AF-72A7-4700A77B722F}"/>
              </a:ext>
            </a:extLst>
          </p:cNvPr>
          <p:cNvSpPr txBox="1">
            <a:spLocks/>
          </p:cNvSpPr>
          <p:nvPr/>
        </p:nvSpPr>
        <p:spPr>
          <a:xfrm>
            <a:off x="118020" y="831230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fr-FR" sz="3200" dirty="0">
                <a:latin typeface="Roboto" panose="02000000000000000000" pitchFamily="2" charset="0"/>
                <a:ea typeface="Roboto" panose="02000000000000000000" pitchFamily="2" charset="0"/>
                <a:cs typeface="Roboto" panose="02000000000000000000" pitchFamily="2" charset="0"/>
              </a:rPr>
              <a:t>Problématique</a:t>
            </a:r>
            <a:endParaRPr lang="fr-FR" dirty="0">
              <a:latin typeface="Roboto" panose="02000000000000000000" pitchFamily="2" charset="0"/>
              <a:ea typeface="Roboto" panose="02000000000000000000" pitchFamily="2" charset="0"/>
              <a:cs typeface="Roboto" panose="02000000000000000000" pitchFamily="2" charset="0"/>
            </a:endParaRPr>
          </a:p>
        </p:txBody>
      </p:sp>
      <p:grpSp>
        <p:nvGrpSpPr>
          <p:cNvPr id="29" name="Google Shape;3470;p38">
            <a:extLst>
              <a:ext uri="{FF2B5EF4-FFF2-40B4-BE49-F238E27FC236}">
                <a16:creationId xmlns:a16="http://schemas.microsoft.com/office/drawing/2014/main" id="{3E3394C9-6F84-123C-AB7F-21FB8A74C625}"/>
              </a:ext>
            </a:extLst>
          </p:cNvPr>
          <p:cNvGrpSpPr/>
          <p:nvPr/>
        </p:nvGrpSpPr>
        <p:grpSpPr>
          <a:xfrm>
            <a:off x="-7420078" y="7164098"/>
            <a:ext cx="1731526" cy="1885792"/>
            <a:chOff x="7206886" y="317611"/>
            <a:chExt cx="1731526" cy="1885792"/>
          </a:xfrm>
        </p:grpSpPr>
        <p:grpSp>
          <p:nvGrpSpPr>
            <p:cNvPr id="30" name="Google Shape;3471;p38">
              <a:extLst>
                <a:ext uri="{FF2B5EF4-FFF2-40B4-BE49-F238E27FC236}">
                  <a16:creationId xmlns:a16="http://schemas.microsoft.com/office/drawing/2014/main" id="{21C6B2F3-52F7-69BD-381A-BE5FCF47DA67}"/>
                </a:ext>
              </a:extLst>
            </p:cNvPr>
            <p:cNvGrpSpPr/>
            <p:nvPr/>
          </p:nvGrpSpPr>
          <p:grpSpPr>
            <a:xfrm>
              <a:off x="7206886" y="682441"/>
              <a:ext cx="1633041" cy="1040591"/>
              <a:chOff x="6197575" y="1890475"/>
              <a:chExt cx="2439195" cy="1554281"/>
            </a:xfrm>
          </p:grpSpPr>
          <p:sp>
            <p:nvSpPr>
              <p:cNvPr id="51" name="Google Shape;3472;p38">
                <a:extLst>
                  <a:ext uri="{FF2B5EF4-FFF2-40B4-BE49-F238E27FC236}">
                    <a16:creationId xmlns:a16="http://schemas.microsoft.com/office/drawing/2014/main" id="{FB716B0D-B8DB-16B5-CCF0-8D4A8EEBC5FC}"/>
                  </a:ext>
                </a:extLst>
              </p:cNvPr>
              <p:cNvSpPr/>
              <p:nvPr/>
            </p:nvSpPr>
            <p:spPr>
              <a:xfrm>
                <a:off x="6568452" y="1890475"/>
                <a:ext cx="1697879" cy="1503624"/>
              </a:xfrm>
              <a:custGeom>
                <a:avLst/>
                <a:gdLst/>
                <a:ahLst/>
                <a:cxnLst/>
                <a:rect l="l" t="t" r="r" b="b"/>
                <a:pathLst>
                  <a:path w="49436" h="43780" extrusionOk="0">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2" name="Google Shape;3473;p38">
                <a:extLst>
                  <a:ext uri="{FF2B5EF4-FFF2-40B4-BE49-F238E27FC236}">
                    <a16:creationId xmlns:a16="http://schemas.microsoft.com/office/drawing/2014/main" id="{8DB9B8BA-EBD6-0632-8FFC-66C553F18597}"/>
                  </a:ext>
                </a:extLst>
              </p:cNvPr>
              <p:cNvSpPr/>
              <p:nvPr/>
            </p:nvSpPr>
            <p:spPr>
              <a:xfrm>
                <a:off x="6676428" y="1993919"/>
                <a:ext cx="1481952" cy="1400589"/>
              </a:xfrm>
              <a:custGeom>
                <a:avLst/>
                <a:gdLst/>
                <a:ahLst/>
                <a:cxnLst/>
                <a:rect l="l" t="t" r="r" b="b"/>
                <a:pathLst>
                  <a:path w="43149" h="40780" extrusionOk="0">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3" name="Google Shape;3474;p38">
                <a:extLst>
                  <a:ext uri="{FF2B5EF4-FFF2-40B4-BE49-F238E27FC236}">
                    <a16:creationId xmlns:a16="http://schemas.microsoft.com/office/drawing/2014/main" id="{70727822-F2F1-3C7E-1EDB-960983F3A22B}"/>
                  </a:ext>
                </a:extLst>
              </p:cNvPr>
              <p:cNvSpPr/>
              <p:nvPr/>
            </p:nvSpPr>
            <p:spPr>
              <a:xfrm>
                <a:off x="6849794" y="2140292"/>
                <a:ext cx="1134793" cy="1253799"/>
              </a:xfrm>
              <a:custGeom>
                <a:avLst/>
                <a:gdLst/>
                <a:ahLst/>
                <a:cxnLst/>
                <a:rect l="l" t="t" r="r" b="b"/>
                <a:pathLst>
                  <a:path w="33041" h="36506" extrusionOk="0">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4" name="Google Shape;3475;p38">
                <a:extLst>
                  <a:ext uri="{FF2B5EF4-FFF2-40B4-BE49-F238E27FC236}">
                    <a16:creationId xmlns:a16="http://schemas.microsoft.com/office/drawing/2014/main" id="{2CD5FC92-A403-1E9B-D2BC-1E11ECF0EBE5}"/>
                  </a:ext>
                </a:extLst>
              </p:cNvPr>
              <p:cNvSpPr/>
              <p:nvPr/>
            </p:nvSpPr>
            <p:spPr>
              <a:xfrm>
                <a:off x="6981056" y="2287112"/>
                <a:ext cx="872672" cy="1106974"/>
              </a:xfrm>
              <a:custGeom>
                <a:avLst/>
                <a:gdLst/>
                <a:ahLst/>
                <a:cxnLst/>
                <a:rect l="l" t="t" r="r" b="b"/>
                <a:pathLst>
                  <a:path w="25409" h="32231" extrusionOk="0">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5" name="Google Shape;3476;p38">
                <a:extLst>
                  <a:ext uri="{FF2B5EF4-FFF2-40B4-BE49-F238E27FC236}">
                    <a16:creationId xmlns:a16="http://schemas.microsoft.com/office/drawing/2014/main" id="{531A30D5-5661-FCD7-F5A5-F1D8F5B5BB75}"/>
                  </a:ext>
                </a:extLst>
              </p:cNvPr>
              <p:cNvSpPr/>
              <p:nvPr/>
            </p:nvSpPr>
            <p:spPr>
              <a:xfrm>
                <a:off x="6197575" y="2958534"/>
                <a:ext cx="1071014" cy="486222"/>
              </a:xfrm>
              <a:custGeom>
                <a:avLst/>
                <a:gdLst/>
                <a:ahLst/>
                <a:cxnLst/>
                <a:rect l="l" t="t" r="r" b="b"/>
                <a:pathLst>
                  <a:path w="31184" h="14157" extrusionOk="0">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6" name="Google Shape;3477;p38">
                <a:extLst>
                  <a:ext uri="{FF2B5EF4-FFF2-40B4-BE49-F238E27FC236}">
                    <a16:creationId xmlns:a16="http://schemas.microsoft.com/office/drawing/2014/main" id="{16BC44E3-080C-2F71-9028-F48738060801}"/>
                  </a:ext>
                </a:extLst>
              </p:cNvPr>
              <p:cNvSpPr/>
              <p:nvPr/>
            </p:nvSpPr>
            <p:spPr>
              <a:xfrm>
                <a:off x="6276497" y="3060570"/>
                <a:ext cx="910726" cy="384183"/>
              </a:xfrm>
              <a:custGeom>
                <a:avLst/>
                <a:gdLst/>
                <a:ahLst/>
                <a:cxnLst/>
                <a:rect l="l" t="t" r="r" b="b"/>
                <a:pathLst>
                  <a:path w="26517" h="11186" extrusionOk="0">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7" name="Google Shape;3478;p38">
                <a:extLst>
                  <a:ext uri="{FF2B5EF4-FFF2-40B4-BE49-F238E27FC236}">
                    <a16:creationId xmlns:a16="http://schemas.microsoft.com/office/drawing/2014/main" id="{071931C6-C585-4BE1-8A1F-736BB089C018}"/>
                  </a:ext>
                </a:extLst>
              </p:cNvPr>
              <p:cNvSpPr/>
              <p:nvPr/>
            </p:nvSpPr>
            <p:spPr>
              <a:xfrm>
                <a:off x="7566202" y="2958534"/>
                <a:ext cx="1070568" cy="486222"/>
              </a:xfrm>
              <a:custGeom>
                <a:avLst/>
                <a:gdLst/>
                <a:ahLst/>
                <a:cxnLst/>
                <a:rect l="l" t="t" r="r" b="b"/>
                <a:pathLst>
                  <a:path w="31171" h="14157" extrusionOk="0">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8" name="Google Shape;3479;p38">
                <a:extLst>
                  <a:ext uri="{FF2B5EF4-FFF2-40B4-BE49-F238E27FC236}">
                    <a16:creationId xmlns:a16="http://schemas.microsoft.com/office/drawing/2014/main" id="{963D61AE-971D-8AE5-43A7-7F5583000BB4}"/>
                  </a:ext>
                </a:extLst>
              </p:cNvPr>
              <p:cNvSpPr/>
              <p:nvPr/>
            </p:nvSpPr>
            <p:spPr>
              <a:xfrm>
                <a:off x="7647562" y="3060570"/>
                <a:ext cx="910692" cy="384183"/>
              </a:xfrm>
              <a:custGeom>
                <a:avLst/>
                <a:gdLst/>
                <a:ahLst/>
                <a:cxnLst/>
                <a:rect l="l" t="t" r="r" b="b"/>
                <a:pathLst>
                  <a:path w="26516" h="11186" extrusionOk="0">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1" name="Google Shape;3480;p38">
              <a:extLst>
                <a:ext uri="{FF2B5EF4-FFF2-40B4-BE49-F238E27FC236}">
                  <a16:creationId xmlns:a16="http://schemas.microsoft.com/office/drawing/2014/main" id="{367B017C-6B0D-4972-F39D-D4EFF459CDD2}"/>
                </a:ext>
              </a:extLst>
            </p:cNvPr>
            <p:cNvGrpSpPr/>
            <p:nvPr/>
          </p:nvGrpSpPr>
          <p:grpSpPr>
            <a:xfrm>
              <a:off x="8374546" y="1649771"/>
              <a:ext cx="563866" cy="553632"/>
              <a:chOff x="3840250" y="590138"/>
              <a:chExt cx="1016525" cy="998075"/>
            </a:xfrm>
          </p:grpSpPr>
          <p:sp>
            <p:nvSpPr>
              <p:cNvPr id="42" name="Google Shape;3481;p38">
                <a:extLst>
                  <a:ext uri="{FF2B5EF4-FFF2-40B4-BE49-F238E27FC236}">
                    <a16:creationId xmlns:a16="http://schemas.microsoft.com/office/drawing/2014/main" id="{4C3A9DD9-701E-0B2F-F7C2-3198B59D9DDB}"/>
                  </a:ext>
                </a:extLst>
              </p:cNvPr>
              <p:cNvSpPr/>
              <p:nvPr/>
            </p:nvSpPr>
            <p:spPr>
              <a:xfrm>
                <a:off x="3868225" y="590138"/>
                <a:ext cx="523900" cy="373575"/>
              </a:xfrm>
              <a:custGeom>
                <a:avLst/>
                <a:gdLst/>
                <a:ahLst/>
                <a:cxnLst/>
                <a:rect l="l" t="t" r="r" b="b"/>
                <a:pathLst>
                  <a:path w="20956" h="14943" extrusionOk="0">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3" name="Google Shape;3482;p38">
                <a:extLst>
                  <a:ext uri="{FF2B5EF4-FFF2-40B4-BE49-F238E27FC236}">
                    <a16:creationId xmlns:a16="http://schemas.microsoft.com/office/drawing/2014/main" id="{3D6CE374-9EA1-D31A-FCF4-1B742236B17B}"/>
                  </a:ext>
                </a:extLst>
              </p:cNvPr>
              <p:cNvSpPr/>
              <p:nvPr/>
            </p:nvSpPr>
            <p:spPr>
              <a:xfrm>
                <a:off x="3963475" y="669913"/>
                <a:ext cx="333100" cy="237550"/>
              </a:xfrm>
              <a:custGeom>
                <a:avLst/>
                <a:gdLst/>
                <a:ahLst/>
                <a:cxnLst/>
                <a:rect l="l" t="t" r="r" b="b"/>
                <a:pathLst>
                  <a:path w="13324" h="9502" extrusionOk="0">
                    <a:moveTo>
                      <a:pt x="6668" y="0"/>
                    </a:moveTo>
                    <a:cubicBezTo>
                      <a:pt x="6668" y="0"/>
                      <a:pt x="1" y="9502"/>
                      <a:pt x="6668" y="9502"/>
                    </a:cubicBezTo>
                    <a:cubicBezTo>
                      <a:pt x="13324" y="9502"/>
                      <a:pt x="6668"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4" name="Google Shape;3483;p38">
                <a:extLst>
                  <a:ext uri="{FF2B5EF4-FFF2-40B4-BE49-F238E27FC236}">
                    <a16:creationId xmlns:a16="http://schemas.microsoft.com/office/drawing/2014/main" id="{10C5BBFF-E3BC-7FC9-46D3-FF84D814DBD1}"/>
                  </a:ext>
                </a:extLst>
              </p:cNvPr>
              <p:cNvSpPr/>
              <p:nvPr/>
            </p:nvSpPr>
            <p:spPr>
              <a:xfrm>
                <a:off x="4035800" y="747113"/>
                <a:ext cx="76525" cy="169300"/>
              </a:xfrm>
              <a:custGeom>
                <a:avLst/>
                <a:gdLst/>
                <a:ahLst/>
                <a:cxnLst/>
                <a:rect l="l" t="t" r="r" b="b"/>
                <a:pathLst>
                  <a:path w="3061" h="6772" extrusionOk="0">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5" name="Google Shape;3484;p38">
                <a:extLst>
                  <a:ext uri="{FF2B5EF4-FFF2-40B4-BE49-F238E27FC236}">
                    <a16:creationId xmlns:a16="http://schemas.microsoft.com/office/drawing/2014/main" id="{2B06B1D7-65CD-B689-EB0A-DFEB3BB37DE2}"/>
                  </a:ext>
                </a:extLst>
              </p:cNvPr>
              <p:cNvSpPr/>
              <p:nvPr/>
            </p:nvSpPr>
            <p:spPr>
              <a:xfrm>
                <a:off x="4332875" y="729438"/>
                <a:ext cx="523900" cy="373575"/>
              </a:xfrm>
              <a:custGeom>
                <a:avLst/>
                <a:gdLst/>
                <a:ahLst/>
                <a:cxnLst/>
                <a:rect l="l" t="t" r="r" b="b"/>
                <a:pathLst>
                  <a:path w="20956" h="14943"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6" name="Google Shape;3485;p38">
                <a:extLst>
                  <a:ext uri="{FF2B5EF4-FFF2-40B4-BE49-F238E27FC236}">
                    <a16:creationId xmlns:a16="http://schemas.microsoft.com/office/drawing/2014/main" id="{9061942C-BE68-EADA-A949-582E1764C76D}"/>
                  </a:ext>
                </a:extLst>
              </p:cNvPr>
              <p:cNvSpPr/>
              <p:nvPr/>
            </p:nvSpPr>
            <p:spPr>
              <a:xfrm>
                <a:off x="4428425" y="809213"/>
                <a:ext cx="333100" cy="237550"/>
              </a:xfrm>
              <a:custGeom>
                <a:avLst/>
                <a:gdLst/>
                <a:ahLst/>
                <a:cxnLst/>
                <a:rect l="l" t="t" r="r" b="b"/>
                <a:pathLst>
                  <a:path w="13324" h="9502" extrusionOk="0">
                    <a:moveTo>
                      <a:pt x="6656" y="0"/>
                    </a:moveTo>
                    <a:cubicBezTo>
                      <a:pt x="6656" y="0"/>
                      <a:pt x="0" y="9502"/>
                      <a:pt x="6656" y="9502"/>
                    </a:cubicBezTo>
                    <a:cubicBezTo>
                      <a:pt x="13323" y="9502"/>
                      <a:pt x="6656" y="0"/>
                      <a:pt x="6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7" name="Google Shape;3486;p38">
                <a:extLst>
                  <a:ext uri="{FF2B5EF4-FFF2-40B4-BE49-F238E27FC236}">
                    <a16:creationId xmlns:a16="http://schemas.microsoft.com/office/drawing/2014/main" id="{BF8FD504-B855-39EF-63AB-D84490AF4CA5}"/>
                  </a:ext>
                </a:extLst>
              </p:cNvPr>
              <p:cNvSpPr/>
              <p:nvPr/>
            </p:nvSpPr>
            <p:spPr>
              <a:xfrm>
                <a:off x="4500450" y="886438"/>
                <a:ext cx="76525" cy="169350"/>
              </a:xfrm>
              <a:custGeom>
                <a:avLst/>
                <a:gdLst/>
                <a:ahLst/>
                <a:cxnLst/>
                <a:rect l="l" t="t" r="r" b="b"/>
                <a:pathLst>
                  <a:path w="3061" h="6774" extrusionOk="0">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8" name="Google Shape;3487;p38">
                <a:extLst>
                  <a:ext uri="{FF2B5EF4-FFF2-40B4-BE49-F238E27FC236}">
                    <a16:creationId xmlns:a16="http://schemas.microsoft.com/office/drawing/2014/main" id="{AFB18337-245B-4CA0-4563-995411D8425E}"/>
                  </a:ext>
                </a:extLst>
              </p:cNvPr>
              <p:cNvSpPr/>
              <p:nvPr/>
            </p:nvSpPr>
            <p:spPr>
              <a:xfrm>
                <a:off x="3840250" y="1214613"/>
                <a:ext cx="523600" cy="373600"/>
              </a:xfrm>
              <a:custGeom>
                <a:avLst/>
                <a:gdLst/>
                <a:ahLst/>
                <a:cxnLst/>
                <a:rect l="l" t="t" r="r" b="b"/>
                <a:pathLst>
                  <a:path w="20944" h="14944" extrusionOk="0">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9" name="Google Shape;3488;p38">
                <a:extLst>
                  <a:ext uri="{FF2B5EF4-FFF2-40B4-BE49-F238E27FC236}">
                    <a16:creationId xmlns:a16="http://schemas.microsoft.com/office/drawing/2014/main" id="{40A73EF2-22DE-AF87-DBAB-A22B5A79243F}"/>
                  </a:ext>
                </a:extLst>
              </p:cNvPr>
              <p:cNvSpPr/>
              <p:nvPr/>
            </p:nvSpPr>
            <p:spPr>
              <a:xfrm>
                <a:off x="3935500" y="1294388"/>
                <a:ext cx="333100" cy="237550"/>
              </a:xfrm>
              <a:custGeom>
                <a:avLst/>
                <a:gdLst/>
                <a:ahLst/>
                <a:cxnLst/>
                <a:rect l="l" t="t" r="r" b="b"/>
                <a:pathLst>
                  <a:path w="13324" h="9502" extrusionOk="0">
                    <a:moveTo>
                      <a:pt x="6656" y="1"/>
                    </a:moveTo>
                    <a:cubicBezTo>
                      <a:pt x="6656" y="1"/>
                      <a:pt x="0" y="9502"/>
                      <a:pt x="6656" y="9502"/>
                    </a:cubicBezTo>
                    <a:cubicBezTo>
                      <a:pt x="13324"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0" name="Google Shape;3489;p38">
                <a:extLst>
                  <a:ext uri="{FF2B5EF4-FFF2-40B4-BE49-F238E27FC236}">
                    <a16:creationId xmlns:a16="http://schemas.microsoft.com/office/drawing/2014/main" id="{D695DFC4-8A25-429D-57F0-2E0DA08C3DCE}"/>
                  </a:ext>
                </a:extLst>
              </p:cNvPr>
              <p:cNvSpPr/>
              <p:nvPr/>
            </p:nvSpPr>
            <p:spPr>
              <a:xfrm>
                <a:off x="4007525" y="1371588"/>
                <a:ext cx="76525" cy="169300"/>
              </a:xfrm>
              <a:custGeom>
                <a:avLst/>
                <a:gdLst/>
                <a:ahLst/>
                <a:cxnLst/>
                <a:rect l="l" t="t" r="r" b="b"/>
                <a:pathLst>
                  <a:path w="3061" h="6772" extrusionOk="0">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2" name="Google Shape;3490;p38">
              <a:extLst>
                <a:ext uri="{FF2B5EF4-FFF2-40B4-BE49-F238E27FC236}">
                  <a16:creationId xmlns:a16="http://schemas.microsoft.com/office/drawing/2014/main" id="{2B11C969-B1E6-0A9C-FD98-90AD53ECAB16}"/>
                </a:ext>
              </a:extLst>
            </p:cNvPr>
            <p:cNvGrpSpPr/>
            <p:nvPr/>
          </p:nvGrpSpPr>
          <p:grpSpPr>
            <a:xfrm>
              <a:off x="7281189" y="317611"/>
              <a:ext cx="533999" cy="579778"/>
              <a:chOff x="4069450" y="729438"/>
              <a:chExt cx="861150" cy="934975"/>
            </a:xfrm>
          </p:grpSpPr>
          <p:sp>
            <p:nvSpPr>
              <p:cNvPr id="33" name="Google Shape;3491;p38">
                <a:extLst>
                  <a:ext uri="{FF2B5EF4-FFF2-40B4-BE49-F238E27FC236}">
                    <a16:creationId xmlns:a16="http://schemas.microsoft.com/office/drawing/2014/main" id="{A130A1E8-AF6E-28F8-83C2-53EEF5809611}"/>
                  </a:ext>
                </a:extLst>
              </p:cNvPr>
              <p:cNvSpPr/>
              <p:nvPr/>
            </p:nvSpPr>
            <p:spPr>
              <a:xfrm>
                <a:off x="4332875" y="729438"/>
                <a:ext cx="523900" cy="373575"/>
              </a:xfrm>
              <a:custGeom>
                <a:avLst/>
                <a:gdLst/>
                <a:ahLst/>
                <a:cxnLst/>
                <a:rect l="l" t="t" r="r" b="b"/>
                <a:pathLst>
                  <a:path w="20956" h="14943"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4" name="Google Shape;3492;p38">
                <a:extLst>
                  <a:ext uri="{FF2B5EF4-FFF2-40B4-BE49-F238E27FC236}">
                    <a16:creationId xmlns:a16="http://schemas.microsoft.com/office/drawing/2014/main" id="{9D89E480-5F19-6A84-D68F-9223A70D8E96}"/>
                  </a:ext>
                </a:extLst>
              </p:cNvPr>
              <p:cNvSpPr/>
              <p:nvPr/>
            </p:nvSpPr>
            <p:spPr>
              <a:xfrm>
                <a:off x="4428425" y="809213"/>
                <a:ext cx="333100" cy="237550"/>
              </a:xfrm>
              <a:custGeom>
                <a:avLst/>
                <a:gdLst/>
                <a:ahLst/>
                <a:cxnLst/>
                <a:rect l="l" t="t" r="r" b="b"/>
                <a:pathLst>
                  <a:path w="13324" h="9502" extrusionOk="0">
                    <a:moveTo>
                      <a:pt x="6656" y="0"/>
                    </a:moveTo>
                    <a:cubicBezTo>
                      <a:pt x="6656" y="0"/>
                      <a:pt x="0" y="9502"/>
                      <a:pt x="6656" y="9502"/>
                    </a:cubicBezTo>
                    <a:cubicBezTo>
                      <a:pt x="13323" y="9502"/>
                      <a:pt x="6656" y="0"/>
                      <a:pt x="6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 name="Google Shape;3493;p38">
                <a:extLst>
                  <a:ext uri="{FF2B5EF4-FFF2-40B4-BE49-F238E27FC236}">
                    <a16:creationId xmlns:a16="http://schemas.microsoft.com/office/drawing/2014/main" id="{A8A6C0CF-1AA1-8580-687B-CDBA30739953}"/>
                  </a:ext>
                </a:extLst>
              </p:cNvPr>
              <p:cNvSpPr/>
              <p:nvPr/>
            </p:nvSpPr>
            <p:spPr>
              <a:xfrm>
                <a:off x="4500450" y="886438"/>
                <a:ext cx="76525" cy="169350"/>
              </a:xfrm>
              <a:custGeom>
                <a:avLst/>
                <a:gdLst/>
                <a:ahLst/>
                <a:cxnLst/>
                <a:rect l="l" t="t" r="r" b="b"/>
                <a:pathLst>
                  <a:path w="3061" h="6774" extrusionOk="0">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 name="Google Shape;3494;p38">
                <a:extLst>
                  <a:ext uri="{FF2B5EF4-FFF2-40B4-BE49-F238E27FC236}">
                    <a16:creationId xmlns:a16="http://schemas.microsoft.com/office/drawing/2014/main" id="{DDFB7474-32B9-11BB-F2D4-612EF9770EFE}"/>
                  </a:ext>
                </a:extLst>
              </p:cNvPr>
              <p:cNvSpPr/>
              <p:nvPr/>
            </p:nvSpPr>
            <p:spPr>
              <a:xfrm>
                <a:off x="4069450" y="1093763"/>
                <a:ext cx="523900" cy="373600"/>
              </a:xfrm>
              <a:custGeom>
                <a:avLst/>
                <a:gdLst/>
                <a:ahLst/>
                <a:cxnLst/>
                <a:rect l="l" t="t" r="r" b="b"/>
                <a:pathLst>
                  <a:path w="20956" h="14944"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 name="Google Shape;3495;p38">
                <a:extLst>
                  <a:ext uri="{FF2B5EF4-FFF2-40B4-BE49-F238E27FC236}">
                    <a16:creationId xmlns:a16="http://schemas.microsoft.com/office/drawing/2014/main" id="{27B642D7-B491-4DD5-FE95-15A4D12CB062}"/>
                  </a:ext>
                </a:extLst>
              </p:cNvPr>
              <p:cNvSpPr/>
              <p:nvPr/>
            </p:nvSpPr>
            <p:spPr>
              <a:xfrm>
                <a:off x="4165000" y="1173238"/>
                <a:ext cx="333100" cy="237550"/>
              </a:xfrm>
              <a:custGeom>
                <a:avLst/>
                <a:gdLst/>
                <a:ahLst/>
                <a:cxnLst/>
                <a:rect l="l" t="t" r="r" b="b"/>
                <a:pathLst>
                  <a:path w="13324" h="9502" extrusionOk="0">
                    <a:moveTo>
                      <a:pt x="6656" y="1"/>
                    </a:moveTo>
                    <a:cubicBezTo>
                      <a:pt x="6656" y="1"/>
                      <a:pt x="0" y="9502"/>
                      <a:pt x="6656" y="9502"/>
                    </a:cubicBezTo>
                    <a:cubicBezTo>
                      <a:pt x="13323"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 name="Google Shape;3496;p38">
                <a:extLst>
                  <a:ext uri="{FF2B5EF4-FFF2-40B4-BE49-F238E27FC236}">
                    <a16:creationId xmlns:a16="http://schemas.microsoft.com/office/drawing/2014/main" id="{C62F8934-216D-833A-B094-B863B8726A99}"/>
                  </a:ext>
                </a:extLst>
              </p:cNvPr>
              <p:cNvSpPr/>
              <p:nvPr/>
            </p:nvSpPr>
            <p:spPr>
              <a:xfrm>
                <a:off x="4237025" y="1250463"/>
                <a:ext cx="76525" cy="169500"/>
              </a:xfrm>
              <a:custGeom>
                <a:avLst/>
                <a:gdLst/>
                <a:ahLst/>
                <a:cxnLst/>
                <a:rect l="l" t="t" r="r" b="b"/>
                <a:pathLst>
                  <a:path w="3061" h="6780" extrusionOk="0">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 name="Google Shape;3497;p38">
                <a:extLst>
                  <a:ext uri="{FF2B5EF4-FFF2-40B4-BE49-F238E27FC236}">
                    <a16:creationId xmlns:a16="http://schemas.microsoft.com/office/drawing/2014/main" id="{D530DD1F-C9BE-42A3-519D-FBB0B1E90444}"/>
                  </a:ext>
                </a:extLst>
              </p:cNvPr>
              <p:cNvSpPr/>
              <p:nvPr/>
            </p:nvSpPr>
            <p:spPr>
              <a:xfrm>
                <a:off x="4406975" y="1291113"/>
                <a:ext cx="523625" cy="373300"/>
              </a:xfrm>
              <a:custGeom>
                <a:avLst/>
                <a:gdLst/>
                <a:ahLst/>
                <a:cxnLst/>
                <a:rect l="l" t="t" r="r" b="b"/>
                <a:pathLst>
                  <a:path w="20945" h="14932" extrusionOk="0">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 name="Google Shape;3498;p38">
                <a:extLst>
                  <a:ext uri="{FF2B5EF4-FFF2-40B4-BE49-F238E27FC236}">
                    <a16:creationId xmlns:a16="http://schemas.microsoft.com/office/drawing/2014/main" id="{614FB489-12A2-4D22-9D2D-A6524B0BABB8}"/>
                  </a:ext>
                </a:extLst>
              </p:cNvPr>
              <p:cNvSpPr/>
              <p:nvPr/>
            </p:nvSpPr>
            <p:spPr>
              <a:xfrm>
                <a:off x="4502225" y="1370588"/>
                <a:ext cx="333125" cy="237550"/>
              </a:xfrm>
              <a:custGeom>
                <a:avLst/>
                <a:gdLst/>
                <a:ahLst/>
                <a:cxnLst/>
                <a:rect l="l" t="t" r="r" b="b"/>
                <a:pathLst>
                  <a:path w="13325" h="9502" extrusionOk="0">
                    <a:moveTo>
                      <a:pt x="6668" y="1"/>
                    </a:moveTo>
                    <a:cubicBezTo>
                      <a:pt x="6668" y="1"/>
                      <a:pt x="1" y="9502"/>
                      <a:pt x="6668" y="9502"/>
                    </a:cubicBezTo>
                    <a:cubicBezTo>
                      <a:pt x="13324" y="9502"/>
                      <a:pt x="6668" y="1"/>
                      <a:pt x="6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1" name="Google Shape;3499;p38">
                <a:extLst>
                  <a:ext uri="{FF2B5EF4-FFF2-40B4-BE49-F238E27FC236}">
                    <a16:creationId xmlns:a16="http://schemas.microsoft.com/office/drawing/2014/main" id="{1818E3D4-172E-AE22-80E7-78ECFF5B3ED7}"/>
                  </a:ext>
                </a:extLst>
              </p:cNvPr>
              <p:cNvSpPr/>
              <p:nvPr/>
            </p:nvSpPr>
            <p:spPr>
              <a:xfrm>
                <a:off x="4574575" y="1447813"/>
                <a:ext cx="76525" cy="169350"/>
              </a:xfrm>
              <a:custGeom>
                <a:avLst/>
                <a:gdLst/>
                <a:ahLst/>
                <a:cxnLst/>
                <a:rect l="l" t="t" r="r" b="b"/>
                <a:pathLst>
                  <a:path w="3061" h="6774" extrusionOk="0">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grpSp>
        <p:nvGrpSpPr>
          <p:cNvPr id="59" name="Google Shape;3500;p38">
            <a:extLst>
              <a:ext uri="{FF2B5EF4-FFF2-40B4-BE49-F238E27FC236}">
                <a16:creationId xmlns:a16="http://schemas.microsoft.com/office/drawing/2014/main" id="{DC9F5203-D507-D347-F0D8-32C30ABCFFD3}"/>
              </a:ext>
            </a:extLst>
          </p:cNvPr>
          <p:cNvGrpSpPr/>
          <p:nvPr/>
        </p:nvGrpSpPr>
        <p:grpSpPr>
          <a:xfrm>
            <a:off x="-2455053" y="-1809285"/>
            <a:ext cx="875050" cy="580000"/>
            <a:chOff x="7888000" y="3528325"/>
            <a:chExt cx="875050" cy="580000"/>
          </a:xfrm>
        </p:grpSpPr>
        <p:sp>
          <p:nvSpPr>
            <p:cNvPr id="60" name="Google Shape;3501;p38">
              <a:extLst>
                <a:ext uri="{FF2B5EF4-FFF2-40B4-BE49-F238E27FC236}">
                  <a16:creationId xmlns:a16="http://schemas.microsoft.com/office/drawing/2014/main" id="{E6948F44-08DF-915F-5C95-239D0CEC9D4D}"/>
                </a:ext>
              </a:extLst>
            </p:cNvPr>
            <p:cNvSpPr/>
            <p:nvPr/>
          </p:nvSpPr>
          <p:spPr>
            <a:xfrm>
              <a:off x="8350175" y="3973800"/>
              <a:ext cx="412875" cy="134525"/>
            </a:xfrm>
            <a:custGeom>
              <a:avLst/>
              <a:gdLst/>
              <a:ahLst/>
              <a:cxnLst/>
              <a:rect l="l" t="t" r="r" b="b"/>
              <a:pathLst>
                <a:path w="16515" h="5381" extrusionOk="0">
                  <a:moveTo>
                    <a:pt x="9593" y="0"/>
                  </a:moveTo>
                  <a:cubicBezTo>
                    <a:pt x="9305" y="0"/>
                    <a:pt x="8880" y="202"/>
                    <a:pt x="8430" y="666"/>
                  </a:cubicBezTo>
                  <a:cubicBezTo>
                    <a:pt x="7823" y="535"/>
                    <a:pt x="7263" y="416"/>
                    <a:pt x="6846" y="368"/>
                  </a:cubicBezTo>
                  <a:cubicBezTo>
                    <a:pt x="6508" y="321"/>
                    <a:pt x="6247" y="275"/>
                    <a:pt x="5964" y="275"/>
                  </a:cubicBezTo>
                  <a:cubicBezTo>
                    <a:pt x="5389" y="275"/>
                    <a:pt x="4727" y="464"/>
                    <a:pt x="3155" y="1214"/>
                  </a:cubicBezTo>
                  <a:cubicBezTo>
                    <a:pt x="810" y="2333"/>
                    <a:pt x="0" y="2428"/>
                    <a:pt x="0" y="2428"/>
                  </a:cubicBezTo>
                  <a:cubicBezTo>
                    <a:pt x="245" y="2489"/>
                    <a:pt x="494" y="2516"/>
                    <a:pt x="748" y="2516"/>
                  </a:cubicBezTo>
                  <a:cubicBezTo>
                    <a:pt x="2033" y="2516"/>
                    <a:pt x="3418" y="1822"/>
                    <a:pt x="4810" y="1345"/>
                  </a:cubicBezTo>
                  <a:cubicBezTo>
                    <a:pt x="5336" y="1165"/>
                    <a:pt x="5774" y="1096"/>
                    <a:pt x="6169" y="1096"/>
                  </a:cubicBezTo>
                  <a:cubicBezTo>
                    <a:pt x="6795" y="1096"/>
                    <a:pt x="7315" y="1269"/>
                    <a:pt x="7906" y="1452"/>
                  </a:cubicBezTo>
                  <a:cubicBezTo>
                    <a:pt x="7787" y="1809"/>
                    <a:pt x="7894" y="2023"/>
                    <a:pt x="7537" y="2238"/>
                  </a:cubicBezTo>
                  <a:cubicBezTo>
                    <a:pt x="6931" y="2625"/>
                    <a:pt x="7224" y="2941"/>
                    <a:pt x="7523" y="2941"/>
                  </a:cubicBezTo>
                  <a:cubicBezTo>
                    <a:pt x="7647" y="2941"/>
                    <a:pt x="7772" y="2887"/>
                    <a:pt x="7835" y="2761"/>
                  </a:cubicBezTo>
                  <a:cubicBezTo>
                    <a:pt x="8085" y="2238"/>
                    <a:pt x="8168" y="2392"/>
                    <a:pt x="8740" y="2095"/>
                  </a:cubicBezTo>
                  <a:cubicBezTo>
                    <a:pt x="8906" y="1999"/>
                    <a:pt x="9049" y="1880"/>
                    <a:pt x="9180" y="1749"/>
                  </a:cubicBezTo>
                  <a:cubicBezTo>
                    <a:pt x="10621" y="2011"/>
                    <a:pt x="12823" y="2321"/>
                    <a:pt x="13693" y="3393"/>
                  </a:cubicBezTo>
                  <a:cubicBezTo>
                    <a:pt x="14873" y="4865"/>
                    <a:pt x="15651" y="5381"/>
                    <a:pt x="16224" y="5381"/>
                  </a:cubicBezTo>
                  <a:cubicBezTo>
                    <a:pt x="16327" y="5381"/>
                    <a:pt x="16423" y="5364"/>
                    <a:pt x="16514" y="5333"/>
                  </a:cubicBezTo>
                  <a:cubicBezTo>
                    <a:pt x="15121" y="4881"/>
                    <a:pt x="14705" y="3190"/>
                    <a:pt x="13919" y="2523"/>
                  </a:cubicBezTo>
                  <a:cubicBezTo>
                    <a:pt x="13121" y="1845"/>
                    <a:pt x="12561" y="1654"/>
                    <a:pt x="11168" y="1309"/>
                  </a:cubicBezTo>
                  <a:cubicBezTo>
                    <a:pt x="10740" y="1202"/>
                    <a:pt x="10252" y="1083"/>
                    <a:pt x="9763" y="964"/>
                  </a:cubicBezTo>
                  <a:cubicBezTo>
                    <a:pt x="9871" y="785"/>
                    <a:pt x="9942" y="571"/>
                    <a:pt x="9966" y="356"/>
                  </a:cubicBezTo>
                  <a:cubicBezTo>
                    <a:pt x="9966" y="129"/>
                    <a:pt x="9823" y="0"/>
                    <a:pt x="95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61" name="Google Shape;3502;p38">
              <a:extLst>
                <a:ext uri="{FF2B5EF4-FFF2-40B4-BE49-F238E27FC236}">
                  <a16:creationId xmlns:a16="http://schemas.microsoft.com/office/drawing/2014/main" id="{3BB7D2BA-A0A9-9ABD-EC37-EDC229EE4FE5}"/>
                </a:ext>
              </a:extLst>
            </p:cNvPr>
            <p:cNvSpPr/>
            <p:nvPr/>
          </p:nvSpPr>
          <p:spPr>
            <a:xfrm>
              <a:off x="8083813" y="3663750"/>
              <a:ext cx="356275" cy="115250"/>
            </a:xfrm>
            <a:custGeom>
              <a:avLst/>
              <a:gdLst/>
              <a:ahLst/>
              <a:cxnLst/>
              <a:rect l="l" t="t" r="r" b="b"/>
              <a:pathLst>
                <a:path w="14251" h="4610" extrusionOk="0">
                  <a:moveTo>
                    <a:pt x="13921" y="0"/>
                  </a:moveTo>
                  <a:cubicBezTo>
                    <a:pt x="13917" y="0"/>
                    <a:pt x="13912" y="0"/>
                    <a:pt x="13907" y="0"/>
                  </a:cubicBezTo>
                  <a:cubicBezTo>
                    <a:pt x="13526" y="24"/>
                    <a:pt x="10931" y="429"/>
                    <a:pt x="9657" y="751"/>
                  </a:cubicBezTo>
                  <a:cubicBezTo>
                    <a:pt x="8395" y="1060"/>
                    <a:pt x="7061" y="2798"/>
                    <a:pt x="6764" y="2882"/>
                  </a:cubicBezTo>
                  <a:cubicBezTo>
                    <a:pt x="6714" y="2893"/>
                    <a:pt x="6635" y="2898"/>
                    <a:pt x="6531" y="2898"/>
                  </a:cubicBezTo>
                  <a:cubicBezTo>
                    <a:pt x="5987" y="2898"/>
                    <a:pt x="4776" y="2759"/>
                    <a:pt x="3716" y="2679"/>
                  </a:cubicBezTo>
                  <a:cubicBezTo>
                    <a:pt x="3669" y="2675"/>
                    <a:pt x="3620" y="2674"/>
                    <a:pt x="3570" y="2674"/>
                  </a:cubicBezTo>
                  <a:cubicBezTo>
                    <a:pt x="2264" y="2674"/>
                    <a:pt x="1" y="3965"/>
                    <a:pt x="1" y="3965"/>
                  </a:cubicBezTo>
                  <a:cubicBezTo>
                    <a:pt x="1" y="4098"/>
                    <a:pt x="151" y="4148"/>
                    <a:pt x="390" y="4148"/>
                  </a:cubicBezTo>
                  <a:cubicBezTo>
                    <a:pt x="1120" y="4148"/>
                    <a:pt x="2680" y="3680"/>
                    <a:pt x="3335" y="3644"/>
                  </a:cubicBezTo>
                  <a:cubicBezTo>
                    <a:pt x="3413" y="3638"/>
                    <a:pt x="3495" y="3636"/>
                    <a:pt x="3580" y="3636"/>
                  </a:cubicBezTo>
                  <a:cubicBezTo>
                    <a:pt x="4430" y="3636"/>
                    <a:pt x="5574" y="3891"/>
                    <a:pt x="5823" y="4096"/>
                  </a:cubicBezTo>
                  <a:cubicBezTo>
                    <a:pt x="6098" y="4314"/>
                    <a:pt x="6595" y="4609"/>
                    <a:pt x="7046" y="4609"/>
                  </a:cubicBezTo>
                  <a:cubicBezTo>
                    <a:pt x="7063" y="4609"/>
                    <a:pt x="7080" y="4609"/>
                    <a:pt x="7097" y="4608"/>
                  </a:cubicBezTo>
                  <a:cubicBezTo>
                    <a:pt x="7550" y="4572"/>
                    <a:pt x="8847" y="3668"/>
                    <a:pt x="8978" y="3489"/>
                  </a:cubicBezTo>
                  <a:cubicBezTo>
                    <a:pt x="9097" y="3310"/>
                    <a:pt x="8443" y="3227"/>
                    <a:pt x="8443" y="3227"/>
                  </a:cubicBezTo>
                  <a:lnTo>
                    <a:pt x="9050" y="2465"/>
                  </a:lnTo>
                  <a:cubicBezTo>
                    <a:pt x="9657" y="1703"/>
                    <a:pt x="11002" y="1346"/>
                    <a:pt x="11895" y="1120"/>
                  </a:cubicBezTo>
                  <a:cubicBezTo>
                    <a:pt x="12777" y="896"/>
                    <a:pt x="14250" y="0"/>
                    <a:pt x="139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62" name="Google Shape;3503;p38">
              <a:extLst>
                <a:ext uri="{FF2B5EF4-FFF2-40B4-BE49-F238E27FC236}">
                  <a16:creationId xmlns:a16="http://schemas.microsoft.com/office/drawing/2014/main" id="{625E7374-B26F-8157-A72C-9437F10D3D01}"/>
                </a:ext>
              </a:extLst>
            </p:cNvPr>
            <p:cNvSpPr/>
            <p:nvPr/>
          </p:nvSpPr>
          <p:spPr>
            <a:xfrm>
              <a:off x="7888000" y="3528325"/>
              <a:ext cx="274450" cy="38525"/>
            </a:xfrm>
            <a:custGeom>
              <a:avLst/>
              <a:gdLst/>
              <a:ahLst/>
              <a:cxnLst/>
              <a:rect l="l" t="t" r="r" b="b"/>
              <a:pathLst>
                <a:path w="10978" h="1541" extrusionOk="0">
                  <a:moveTo>
                    <a:pt x="10977" y="0"/>
                  </a:moveTo>
                  <a:cubicBezTo>
                    <a:pt x="10406" y="274"/>
                    <a:pt x="7656" y="250"/>
                    <a:pt x="6155" y="334"/>
                  </a:cubicBezTo>
                  <a:lnTo>
                    <a:pt x="5965" y="345"/>
                  </a:lnTo>
                  <a:cubicBezTo>
                    <a:pt x="5835" y="237"/>
                    <a:pt x="5645" y="79"/>
                    <a:pt x="5459" y="79"/>
                  </a:cubicBezTo>
                  <a:cubicBezTo>
                    <a:pt x="5441" y="79"/>
                    <a:pt x="5423" y="80"/>
                    <a:pt x="5405" y="84"/>
                  </a:cubicBezTo>
                  <a:cubicBezTo>
                    <a:pt x="5286" y="107"/>
                    <a:pt x="5239" y="274"/>
                    <a:pt x="5227" y="405"/>
                  </a:cubicBezTo>
                  <a:cubicBezTo>
                    <a:pt x="4179" y="488"/>
                    <a:pt x="3286" y="619"/>
                    <a:pt x="2262" y="679"/>
                  </a:cubicBezTo>
                  <a:cubicBezTo>
                    <a:pt x="2124" y="689"/>
                    <a:pt x="1993" y="693"/>
                    <a:pt x="1870" y="693"/>
                  </a:cubicBezTo>
                  <a:cubicBezTo>
                    <a:pt x="817" y="693"/>
                    <a:pt x="274" y="369"/>
                    <a:pt x="274" y="369"/>
                  </a:cubicBezTo>
                  <a:lnTo>
                    <a:pt x="274" y="369"/>
                  </a:lnTo>
                  <a:cubicBezTo>
                    <a:pt x="274" y="369"/>
                    <a:pt x="0" y="417"/>
                    <a:pt x="1226" y="834"/>
                  </a:cubicBezTo>
                  <a:cubicBezTo>
                    <a:pt x="1686" y="993"/>
                    <a:pt x="2296" y="1040"/>
                    <a:pt x="2899" y="1040"/>
                  </a:cubicBezTo>
                  <a:cubicBezTo>
                    <a:pt x="3799" y="1040"/>
                    <a:pt x="4684" y="934"/>
                    <a:pt x="5032" y="934"/>
                  </a:cubicBezTo>
                  <a:cubicBezTo>
                    <a:pt x="5080" y="934"/>
                    <a:pt x="5117" y="936"/>
                    <a:pt x="5143" y="941"/>
                  </a:cubicBezTo>
                  <a:cubicBezTo>
                    <a:pt x="5489" y="1000"/>
                    <a:pt x="5608" y="1346"/>
                    <a:pt x="6013" y="1488"/>
                  </a:cubicBezTo>
                  <a:cubicBezTo>
                    <a:pt x="6115" y="1526"/>
                    <a:pt x="6220" y="1541"/>
                    <a:pt x="6319" y="1541"/>
                  </a:cubicBezTo>
                  <a:cubicBezTo>
                    <a:pt x="6603" y="1541"/>
                    <a:pt x="6840" y="1416"/>
                    <a:pt x="6822" y="1310"/>
                  </a:cubicBezTo>
                  <a:cubicBezTo>
                    <a:pt x="6800" y="1175"/>
                    <a:pt x="6830" y="614"/>
                    <a:pt x="8284" y="614"/>
                  </a:cubicBezTo>
                  <a:cubicBezTo>
                    <a:pt x="8368" y="614"/>
                    <a:pt x="8456" y="615"/>
                    <a:pt x="8549" y="619"/>
                  </a:cubicBezTo>
                  <a:cubicBezTo>
                    <a:pt x="8634" y="623"/>
                    <a:pt x="8716" y="624"/>
                    <a:pt x="8796" y="624"/>
                  </a:cubicBezTo>
                  <a:cubicBezTo>
                    <a:pt x="10342" y="624"/>
                    <a:pt x="10977" y="0"/>
                    <a:pt x="109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sp>
        <p:nvSpPr>
          <p:cNvPr id="63" name="ZoneTexte 62">
            <a:extLst>
              <a:ext uri="{FF2B5EF4-FFF2-40B4-BE49-F238E27FC236}">
                <a16:creationId xmlns:a16="http://schemas.microsoft.com/office/drawing/2014/main" id="{AE71EBFB-9B6F-0667-3325-A63C2A5687D7}"/>
              </a:ext>
            </a:extLst>
          </p:cNvPr>
          <p:cNvSpPr txBox="1"/>
          <p:nvPr/>
        </p:nvSpPr>
        <p:spPr>
          <a:xfrm>
            <a:off x="10949981" y="-3696810"/>
            <a:ext cx="7943021" cy="1938992"/>
          </a:xfrm>
          <a:prstGeom prst="rect">
            <a:avLst/>
          </a:prstGeom>
          <a:noFill/>
        </p:spPr>
        <p:txBody>
          <a:bodyPr wrap="square">
            <a:spAutoFit/>
          </a:bodyPr>
          <a:lstStyle/>
          <a:p>
            <a:pPr algn="ctr"/>
            <a:r>
              <a:rPr lang="fr-FR" sz="2400" b="1" dirty="0">
                <a:solidFill>
                  <a:schemeClr val="accent1"/>
                </a:solidFill>
                <a:latin typeface="Roboto" panose="02000000000000000000" pitchFamily="2" charset="0"/>
                <a:ea typeface="Roboto" panose="02000000000000000000" pitchFamily="2" charset="0"/>
                <a:cs typeface="Roboto" panose="02000000000000000000" pitchFamily="2" charset="0"/>
                <a:sym typeface="Fahkwang"/>
              </a:rPr>
              <a:t>Dans un contexte de réchauffement climatique global, comment peut-on expliquer que certaines régions de France soient moins touchées que d'autres, alors que des régions comparables subissent des impacts bien plus sévères ?</a:t>
            </a:r>
          </a:p>
        </p:txBody>
      </p:sp>
      <p:grpSp>
        <p:nvGrpSpPr>
          <p:cNvPr id="3840" name="Google Shape;3510;p39">
            <a:extLst>
              <a:ext uri="{FF2B5EF4-FFF2-40B4-BE49-F238E27FC236}">
                <a16:creationId xmlns:a16="http://schemas.microsoft.com/office/drawing/2014/main" id="{4B247F11-F1EF-BE59-D8C1-0F1662EC12E3}"/>
              </a:ext>
            </a:extLst>
          </p:cNvPr>
          <p:cNvGrpSpPr/>
          <p:nvPr/>
        </p:nvGrpSpPr>
        <p:grpSpPr>
          <a:xfrm>
            <a:off x="19444636" y="-2596763"/>
            <a:ext cx="1861135" cy="1205479"/>
            <a:chOff x="739075" y="2367100"/>
            <a:chExt cx="1367275" cy="885600"/>
          </a:xfrm>
        </p:grpSpPr>
        <p:sp>
          <p:nvSpPr>
            <p:cNvPr id="3841" name="Google Shape;3511;p39">
              <a:extLst>
                <a:ext uri="{FF2B5EF4-FFF2-40B4-BE49-F238E27FC236}">
                  <a16:creationId xmlns:a16="http://schemas.microsoft.com/office/drawing/2014/main" id="{C509EDB1-22FF-B597-DF9C-0969C1F44B3F}"/>
                </a:ext>
              </a:extLst>
            </p:cNvPr>
            <p:cNvSpPr/>
            <p:nvPr/>
          </p:nvSpPr>
          <p:spPr>
            <a:xfrm>
              <a:off x="955475" y="2647675"/>
              <a:ext cx="1150875" cy="272625"/>
            </a:xfrm>
            <a:custGeom>
              <a:avLst/>
              <a:gdLst/>
              <a:ahLst/>
              <a:cxnLst/>
              <a:rect l="l" t="t" r="r" b="b"/>
              <a:pathLst>
                <a:path w="46035" h="10905" extrusionOk="0">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42" name="Google Shape;3512;p39">
              <a:extLst>
                <a:ext uri="{FF2B5EF4-FFF2-40B4-BE49-F238E27FC236}">
                  <a16:creationId xmlns:a16="http://schemas.microsoft.com/office/drawing/2014/main" id="{CC0C55E4-A1E4-1492-85D7-7C39D8A98FBA}"/>
                </a:ext>
              </a:extLst>
            </p:cNvPr>
            <p:cNvSpPr/>
            <p:nvPr/>
          </p:nvSpPr>
          <p:spPr>
            <a:xfrm>
              <a:off x="802775" y="2367100"/>
              <a:ext cx="1110900" cy="481325"/>
            </a:xfrm>
            <a:custGeom>
              <a:avLst/>
              <a:gdLst/>
              <a:ahLst/>
              <a:cxnLst/>
              <a:rect l="l" t="t" r="r" b="b"/>
              <a:pathLst>
                <a:path w="44436" h="19253" extrusionOk="0">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43" name="Google Shape;3513;p39">
              <a:extLst>
                <a:ext uri="{FF2B5EF4-FFF2-40B4-BE49-F238E27FC236}">
                  <a16:creationId xmlns:a16="http://schemas.microsoft.com/office/drawing/2014/main" id="{D2511A81-7B22-C686-C40F-CCAD17F819B8}"/>
                </a:ext>
              </a:extLst>
            </p:cNvPr>
            <p:cNvSpPr/>
            <p:nvPr/>
          </p:nvSpPr>
          <p:spPr>
            <a:xfrm>
              <a:off x="739075" y="2939625"/>
              <a:ext cx="961350" cy="218775"/>
            </a:xfrm>
            <a:custGeom>
              <a:avLst/>
              <a:gdLst/>
              <a:ahLst/>
              <a:cxnLst/>
              <a:rect l="l" t="t" r="r" b="b"/>
              <a:pathLst>
                <a:path w="38454" h="8751" extrusionOk="0">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44" name="Google Shape;3514;p39">
              <a:extLst>
                <a:ext uri="{FF2B5EF4-FFF2-40B4-BE49-F238E27FC236}">
                  <a16:creationId xmlns:a16="http://schemas.microsoft.com/office/drawing/2014/main" id="{372B0734-2B66-430F-9F3F-A6D80FCA100A}"/>
                </a:ext>
              </a:extLst>
            </p:cNvPr>
            <p:cNvSpPr/>
            <p:nvPr/>
          </p:nvSpPr>
          <p:spPr>
            <a:xfrm>
              <a:off x="1369000" y="2406075"/>
              <a:ext cx="47550" cy="40725"/>
            </a:xfrm>
            <a:custGeom>
              <a:avLst/>
              <a:gdLst/>
              <a:ahLst/>
              <a:cxnLst/>
              <a:rect l="l" t="t" r="r" b="b"/>
              <a:pathLst>
                <a:path w="1902" h="1629" extrusionOk="0">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45" name="Google Shape;3515;p39">
              <a:extLst>
                <a:ext uri="{FF2B5EF4-FFF2-40B4-BE49-F238E27FC236}">
                  <a16:creationId xmlns:a16="http://schemas.microsoft.com/office/drawing/2014/main" id="{273E4CF4-4252-8B54-0659-D1D6E2DB5001}"/>
                </a:ext>
              </a:extLst>
            </p:cNvPr>
            <p:cNvSpPr/>
            <p:nvPr/>
          </p:nvSpPr>
          <p:spPr>
            <a:xfrm>
              <a:off x="1813600" y="2693625"/>
              <a:ext cx="47650" cy="40800"/>
            </a:xfrm>
            <a:custGeom>
              <a:avLst/>
              <a:gdLst/>
              <a:ahLst/>
              <a:cxnLst/>
              <a:rect l="l" t="t" r="r" b="b"/>
              <a:pathLst>
                <a:path w="1906" h="1632" extrusionOk="0">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46" name="Google Shape;3516;p39">
              <a:extLst>
                <a:ext uri="{FF2B5EF4-FFF2-40B4-BE49-F238E27FC236}">
                  <a16:creationId xmlns:a16="http://schemas.microsoft.com/office/drawing/2014/main" id="{AD694255-208D-7DCF-0D91-9A9C4E96F256}"/>
                </a:ext>
              </a:extLst>
            </p:cNvPr>
            <p:cNvSpPr/>
            <p:nvPr/>
          </p:nvSpPr>
          <p:spPr>
            <a:xfrm>
              <a:off x="1793075" y="3073425"/>
              <a:ext cx="47650" cy="40800"/>
            </a:xfrm>
            <a:custGeom>
              <a:avLst/>
              <a:gdLst/>
              <a:ahLst/>
              <a:cxnLst/>
              <a:rect l="l" t="t" r="r" b="b"/>
              <a:pathLst>
                <a:path w="1906" h="1632" extrusionOk="0">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47" name="Google Shape;3517;p39">
              <a:extLst>
                <a:ext uri="{FF2B5EF4-FFF2-40B4-BE49-F238E27FC236}">
                  <a16:creationId xmlns:a16="http://schemas.microsoft.com/office/drawing/2014/main" id="{F021D284-C3A7-4918-B48F-B99127D190C4}"/>
                </a:ext>
              </a:extLst>
            </p:cNvPr>
            <p:cNvSpPr/>
            <p:nvPr/>
          </p:nvSpPr>
          <p:spPr>
            <a:xfrm>
              <a:off x="924200" y="2526625"/>
              <a:ext cx="47650" cy="40875"/>
            </a:xfrm>
            <a:custGeom>
              <a:avLst/>
              <a:gdLst/>
              <a:ahLst/>
              <a:cxnLst/>
              <a:rect l="l" t="t" r="r" b="b"/>
              <a:pathLst>
                <a:path w="1906" h="1635" extrusionOk="0">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48" name="Google Shape;3518;p39">
              <a:extLst>
                <a:ext uri="{FF2B5EF4-FFF2-40B4-BE49-F238E27FC236}">
                  <a16:creationId xmlns:a16="http://schemas.microsoft.com/office/drawing/2014/main" id="{F8B587EB-D682-738B-1C64-E95BBE492F7B}"/>
                </a:ext>
              </a:extLst>
            </p:cNvPr>
            <p:cNvSpPr/>
            <p:nvPr/>
          </p:nvSpPr>
          <p:spPr>
            <a:xfrm>
              <a:off x="1216200" y="3211825"/>
              <a:ext cx="47650" cy="40875"/>
            </a:xfrm>
            <a:custGeom>
              <a:avLst/>
              <a:gdLst/>
              <a:ahLst/>
              <a:cxnLst/>
              <a:rect l="l" t="t" r="r" b="b"/>
              <a:pathLst>
                <a:path w="1906" h="1635" extrusionOk="0">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849" name="Google Shape;3519;p39">
            <a:extLst>
              <a:ext uri="{FF2B5EF4-FFF2-40B4-BE49-F238E27FC236}">
                <a16:creationId xmlns:a16="http://schemas.microsoft.com/office/drawing/2014/main" id="{5D67010C-0F63-C698-7ABE-869260D4622F}"/>
              </a:ext>
            </a:extLst>
          </p:cNvPr>
          <p:cNvGrpSpPr/>
          <p:nvPr/>
        </p:nvGrpSpPr>
        <p:grpSpPr>
          <a:xfrm>
            <a:off x="12271270" y="6164143"/>
            <a:ext cx="915769" cy="616511"/>
            <a:chOff x="739075" y="2367100"/>
            <a:chExt cx="1367275" cy="885600"/>
          </a:xfrm>
        </p:grpSpPr>
        <p:sp>
          <p:nvSpPr>
            <p:cNvPr id="3850" name="Google Shape;3520;p39">
              <a:extLst>
                <a:ext uri="{FF2B5EF4-FFF2-40B4-BE49-F238E27FC236}">
                  <a16:creationId xmlns:a16="http://schemas.microsoft.com/office/drawing/2014/main" id="{6FC5304E-E182-640C-2512-F520658E6A9D}"/>
                </a:ext>
              </a:extLst>
            </p:cNvPr>
            <p:cNvSpPr/>
            <p:nvPr/>
          </p:nvSpPr>
          <p:spPr>
            <a:xfrm>
              <a:off x="955475" y="2647675"/>
              <a:ext cx="1150875" cy="272625"/>
            </a:xfrm>
            <a:custGeom>
              <a:avLst/>
              <a:gdLst/>
              <a:ahLst/>
              <a:cxnLst/>
              <a:rect l="l" t="t" r="r" b="b"/>
              <a:pathLst>
                <a:path w="46035" h="10905" extrusionOk="0">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51" name="Google Shape;3521;p39">
              <a:extLst>
                <a:ext uri="{FF2B5EF4-FFF2-40B4-BE49-F238E27FC236}">
                  <a16:creationId xmlns:a16="http://schemas.microsoft.com/office/drawing/2014/main" id="{CDA786ED-6D15-F9FE-4D6E-9D3C260EA622}"/>
                </a:ext>
              </a:extLst>
            </p:cNvPr>
            <p:cNvSpPr/>
            <p:nvPr/>
          </p:nvSpPr>
          <p:spPr>
            <a:xfrm>
              <a:off x="802775" y="2367100"/>
              <a:ext cx="1110900" cy="481325"/>
            </a:xfrm>
            <a:custGeom>
              <a:avLst/>
              <a:gdLst/>
              <a:ahLst/>
              <a:cxnLst/>
              <a:rect l="l" t="t" r="r" b="b"/>
              <a:pathLst>
                <a:path w="44436" h="19253" extrusionOk="0">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52" name="Google Shape;3522;p39">
              <a:extLst>
                <a:ext uri="{FF2B5EF4-FFF2-40B4-BE49-F238E27FC236}">
                  <a16:creationId xmlns:a16="http://schemas.microsoft.com/office/drawing/2014/main" id="{7737B51C-ECE0-3B61-CFA8-EAA51628D5C0}"/>
                </a:ext>
              </a:extLst>
            </p:cNvPr>
            <p:cNvSpPr/>
            <p:nvPr/>
          </p:nvSpPr>
          <p:spPr>
            <a:xfrm>
              <a:off x="739075" y="2939625"/>
              <a:ext cx="961350" cy="218775"/>
            </a:xfrm>
            <a:custGeom>
              <a:avLst/>
              <a:gdLst/>
              <a:ahLst/>
              <a:cxnLst/>
              <a:rect l="l" t="t" r="r" b="b"/>
              <a:pathLst>
                <a:path w="38454" h="8751" extrusionOk="0">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53" name="Google Shape;3523;p39">
              <a:extLst>
                <a:ext uri="{FF2B5EF4-FFF2-40B4-BE49-F238E27FC236}">
                  <a16:creationId xmlns:a16="http://schemas.microsoft.com/office/drawing/2014/main" id="{84C42769-02CC-2158-7594-345BEED77EC3}"/>
                </a:ext>
              </a:extLst>
            </p:cNvPr>
            <p:cNvSpPr/>
            <p:nvPr/>
          </p:nvSpPr>
          <p:spPr>
            <a:xfrm>
              <a:off x="1369000" y="2406075"/>
              <a:ext cx="47550" cy="40725"/>
            </a:xfrm>
            <a:custGeom>
              <a:avLst/>
              <a:gdLst/>
              <a:ahLst/>
              <a:cxnLst/>
              <a:rect l="l" t="t" r="r" b="b"/>
              <a:pathLst>
                <a:path w="1902" h="1629" extrusionOk="0">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54" name="Google Shape;3524;p39">
              <a:extLst>
                <a:ext uri="{FF2B5EF4-FFF2-40B4-BE49-F238E27FC236}">
                  <a16:creationId xmlns:a16="http://schemas.microsoft.com/office/drawing/2014/main" id="{711EE2EA-3BA6-6675-1DF3-D45FE29D8F77}"/>
                </a:ext>
              </a:extLst>
            </p:cNvPr>
            <p:cNvSpPr/>
            <p:nvPr/>
          </p:nvSpPr>
          <p:spPr>
            <a:xfrm>
              <a:off x="1813600" y="2693625"/>
              <a:ext cx="47650" cy="40800"/>
            </a:xfrm>
            <a:custGeom>
              <a:avLst/>
              <a:gdLst/>
              <a:ahLst/>
              <a:cxnLst/>
              <a:rect l="l" t="t" r="r" b="b"/>
              <a:pathLst>
                <a:path w="1906" h="1632" extrusionOk="0">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83" name="Google Shape;3525;p39">
              <a:extLst>
                <a:ext uri="{FF2B5EF4-FFF2-40B4-BE49-F238E27FC236}">
                  <a16:creationId xmlns:a16="http://schemas.microsoft.com/office/drawing/2014/main" id="{EEE3AB5D-742C-3B8D-10F8-07093DCE52BC}"/>
                </a:ext>
              </a:extLst>
            </p:cNvPr>
            <p:cNvSpPr/>
            <p:nvPr/>
          </p:nvSpPr>
          <p:spPr>
            <a:xfrm>
              <a:off x="1793075" y="3073425"/>
              <a:ext cx="47650" cy="40800"/>
            </a:xfrm>
            <a:custGeom>
              <a:avLst/>
              <a:gdLst/>
              <a:ahLst/>
              <a:cxnLst/>
              <a:rect l="l" t="t" r="r" b="b"/>
              <a:pathLst>
                <a:path w="1906" h="1632" extrusionOk="0">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84" name="Google Shape;3526;p39">
              <a:extLst>
                <a:ext uri="{FF2B5EF4-FFF2-40B4-BE49-F238E27FC236}">
                  <a16:creationId xmlns:a16="http://schemas.microsoft.com/office/drawing/2014/main" id="{4420AD0B-9011-09D4-78A3-05D628D5B46B}"/>
                </a:ext>
              </a:extLst>
            </p:cNvPr>
            <p:cNvSpPr/>
            <p:nvPr/>
          </p:nvSpPr>
          <p:spPr>
            <a:xfrm>
              <a:off x="924200" y="2526625"/>
              <a:ext cx="47650" cy="40875"/>
            </a:xfrm>
            <a:custGeom>
              <a:avLst/>
              <a:gdLst/>
              <a:ahLst/>
              <a:cxnLst/>
              <a:rect l="l" t="t" r="r" b="b"/>
              <a:pathLst>
                <a:path w="1906" h="1635" extrusionOk="0">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85" name="Google Shape;3527;p39">
              <a:extLst>
                <a:ext uri="{FF2B5EF4-FFF2-40B4-BE49-F238E27FC236}">
                  <a16:creationId xmlns:a16="http://schemas.microsoft.com/office/drawing/2014/main" id="{6244E5F8-C6EB-E98A-564C-DAD41EF877EA}"/>
                </a:ext>
              </a:extLst>
            </p:cNvPr>
            <p:cNvSpPr/>
            <p:nvPr/>
          </p:nvSpPr>
          <p:spPr>
            <a:xfrm>
              <a:off x="1216200" y="3211825"/>
              <a:ext cx="47650" cy="40875"/>
            </a:xfrm>
            <a:custGeom>
              <a:avLst/>
              <a:gdLst/>
              <a:ahLst/>
              <a:cxnLst/>
              <a:rect l="l" t="t" r="r" b="b"/>
              <a:pathLst>
                <a:path w="1906" h="1635" extrusionOk="0">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886" name="Google Shape;3528;p39">
            <a:extLst>
              <a:ext uri="{FF2B5EF4-FFF2-40B4-BE49-F238E27FC236}">
                <a16:creationId xmlns:a16="http://schemas.microsoft.com/office/drawing/2014/main" id="{11A0685C-E32F-B9BF-2EC6-002A69E39519}"/>
              </a:ext>
            </a:extLst>
          </p:cNvPr>
          <p:cNvGrpSpPr/>
          <p:nvPr/>
        </p:nvGrpSpPr>
        <p:grpSpPr>
          <a:xfrm>
            <a:off x="-5330986" y="-4581783"/>
            <a:ext cx="942695" cy="390401"/>
            <a:chOff x="5525375" y="1545600"/>
            <a:chExt cx="289650" cy="119950"/>
          </a:xfrm>
        </p:grpSpPr>
        <p:sp>
          <p:nvSpPr>
            <p:cNvPr id="3887" name="Google Shape;3529;p39">
              <a:extLst>
                <a:ext uri="{FF2B5EF4-FFF2-40B4-BE49-F238E27FC236}">
                  <a16:creationId xmlns:a16="http://schemas.microsoft.com/office/drawing/2014/main" id="{426125F2-5596-7831-CCF4-0B56E5750F3B}"/>
                </a:ext>
              </a:extLst>
            </p:cNvPr>
            <p:cNvSpPr/>
            <p:nvPr/>
          </p:nvSpPr>
          <p:spPr>
            <a:xfrm>
              <a:off x="5525375" y="1545600"/>
              <a:ext cx="289650" cy="119950"/>
            </a:xfrm>
            <a:custGeom>
              <a:avLst/>
              <a:gdLst/>
              <a:ahLst/>
              <a:cxnLst/>
              <a:rect l="l" t="t" r="r" b="b"/>
              <a:pathLst>
                <a:path w="11586" h="4798" extrusionOk="0">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88" name="Google Shape;3530;p39">
              <a:extLst>
                <a:ext uri="{FF2B5EF4-FFF2-40B4-BE49-F238E27FC236}">
                  <a16:creationId xmlns:a16="http://schemas.microsoft.com/office/drawing/2014/main" id="{61E53943-EDFE-60D4-27F6-1C2D2E716AAA}"/>
                </a:ext>
              </a:extLst>
            </p:cNvPr>
            <p:cNvSpPr/>
            <p:nvPr/>
          </p:nvSpPr>
          <p:spPr>
            <a:xfrm>
              <a:off x="5700100" y="1625025"/>
              <a:ext cx="22350" cy="29200"/>
            </a:xfrm>
            <a:custGeom>
              <a:avLst/>
              <a:gdLst/>
              <a:ahLst/>
              <a:cxnLst/>
              <a:rect l="l" t="t" r="r" b="b"/>
              <a:pathLst>
                <a:path w="894" h="1168" extrusionOk="0">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889" name="Google Shape;3531;p39">
            <a:extLst>
              <a:ext uri="{FF2B5EF4-FFF2-40B4-BE49-F238E27FC236}">
                <a16:creationId xmlns:a16="http://schemas.microsoft.com/office/drawing/2014/main" id="{B8CA8F7A-91CA-A39F-44D8-904C7EA63A2B}"/>
              </a:ext>
            </a:extLst>
          </p:cNvPr>
          <p:cNvGrpSpPr/>
          <p:nvPr/>
        </p:nvGrpSpPr>
        <p:grpSpPr>
          <a:xfrm>
            <a:off x="18738588" y="-5659065"/>
            <a:ext cx="2686134" cy="2281169"/>
            <a:chOff x="-309766" y="248162"/>
            <a:chExt cx="2686134" cy="2281169"/>
          </a:xfrm>
        </p:grpSpPr>
        <p:grpSp>
          <p:nvGrpSpPr>
            <p:cNvPr id="3890" name="Google Shape;3532;p39">
              <a:extLst>
                <a:ext uri="{FF2B5EF4-FFF2-40B4-BE49-F238E27FC236}">
                  <a16:creationId xmlns:a16="http://schemas.microsoft.com/office/drawing/2014/main" id="{D41C7A63-5782-67F0-F0EC-32ADFE4F2D67}"/>
                </a:ext>
              </a:extLst>
            </p:cNvPr>
            <p:cNvGrpSpPr/>
            <p:nvPr/>
          </p:nvGrpSpPr>
          <p:grpSpPr>
            <a:xfrm>
              <a:off x="-309766" y="248162"/>
              <a:ext cx="2686134" cy="1006202"/>
              <a:chOff x="6139625" y="939075"/>
              <a:chExt cx="1818642" cy="681247"/>
            </a:xfrm>
          </p:grpSpPr>
          <p:sp>
            <p:nvSpPr>
              <p:cNvPr id="3964" name="Google Shape;3533;p39">
                <a:extLst>
                  <a:ext uri="{FF2B5EF4-FFF2-40B4-BE49-F238E27FC236}">
                    <a16:creationId xmlns:a16="http://schemas.microsoft.com/office/drawing/2014/main" id="{2860D985-7F87-D819-7D8F-0811114D29F9}"/>
                  </a:ext>
                </a:extLst>
              </p:cNvPr>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65" name="Google Shape;3534;p39">
                <a:extLst>
                  <a:ext uri="{FF2B5EF4-FFF2-40B4-BE49-F238E27FC236}">
                    <a16:creationId xmlns:a16="http://schemas.microsoft.com/office/drawing/2014/main" id="{26834AE7-95E2-773F-EADE-0F3BBFDF7BE5}"/>
                  </a:ext>
                </a:extLst>
              </p:cNvPr>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66" name="Google Shape;3535;p39">
                <a:extLst>
                  <a:ext uri="{FF2B5EF4-FFF2-40B4-BE49-F238E27FC236}">
                    <a16:creationId xmlns:a16="http://schemas.microsoft.com/office/drawing/2014/main" id="{037B883B-6DAC-4E0F-CCB3-C67B89C0B7E6}"/>
                  </a:ext>
                </a:extLst>
              </p:cNvPr>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67" name="Google Shape;3536;p39">
                <a:extLst>
                  <a:ext uri="{FF2B5EF4-FFF2-40B4-BE49-F238E27FC236}">
                    <a16:creationId xmlns:a16="http://schemas.microsoft.com/office/drawing/2014/main" id="{943799D8-A9DE-C345-E0FC-1900B4487137}"/>
                  </a:ext>
                </a:extLst>
              </p:cNvPr>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891" name="Google Shape;3537;p39">
              <a:extLst>
                <a:ext uri="{FF2B5EF4-FFF2-40B4-BE49-F238E27FC236}">
                  <a16:creationId xmlns:a16="http://schemas.microsoft.com/office/drawing/2014/main" id="{83BD883B-4561-0A78-E809-901400DF7295}"/>
                </a:ext>
              </a:extLst>
            </p:cNvPr>
            <p:cNvGrpSpPr/>
            <p:nvPr/>
          </p:nvGrpSpPr>
          <p:grpSpPr>
            <a:xfrm>
              <a:off x="572843" y="1377735"/>
              <a:ext cx="1084741" cy="1151596"/>
              <a:chOff x="742350" y="3532700"/>
              <a:chExt cx="1038825" cy="1102850"/>
            </a:xfrm>
          </p:grpSpPr>
          <p:sp>
            <p:nvSpPr>
              <p:cNvPr id="3892" name="Google Shape;3538;p39">
                <a:extLst>
                  <a:ext uri="{FF2B5EF4-FFF2-40B4-BE49-F238E27FC236}">
                    <a16:creationId xmlns:a16="http://schemas.microsoft.com/office/drawing/2014/main" id="{FB6A0357-DBFE-3B01-DF48-986DB989B1F1}"/>
                  </a:ext>
                </a:extLst>
              </p:cNvPr>
              <p:cNvSpPr/>
              <p:nvPr/>
            </p:nvSpPr>
            <p:spPr>
              <a:xfrm>
                <a:off x="921525" y="3644325"/>
                <a:ext cx="97075" cy="167900"/>
              </a:xfrm>
              <a:custGeom>
                <a:avLst/>
                <a:gdLst/>
                <a:ahLst/>
                <a:cxnLst/>
                <a:rect l="l" t="t" r="r" b="b"/>
                <a:pathLst>
                  <a:path w="3883" h="6716" extrusionOk="0">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93" name="Google Shape;3539;p39">
                <a:extLst>
                  <a:ext uri="{FF2B5EF4-FFF2-40B4-BE49-F238E27FC236}">
                    <a16:creationId xmlns:a16="http://schemas.microsoft.com/office/drawing/2014/main" id="{22862085-B9BE-FC9D-C014-C86A4AD63AE7}"/>
                  </a:ext>
                </a:extLst>
              </p:cNvPr>
              <p:cNvSpPr/>
              <p:nvPr/>
            </p:nvSpPr>
            <p:spPr>
              <a:xfrm>
                <a:off x="958450" y="3532700"/>
                <a:ext cx="23525" cy="134875"/>
              </a:xfrm>
              <a:custGeom>
                <a:avLst/>
                <a:gdLst/>
                <a:ahLst/>
                <a:cxnLst/>
                <a:rect l="l" t="t" r="r" b="b"/>
                <a:pathLst>
                  <a:path w="941" h="5395" extrusionOk="0">
                    <a:moveTo>
                      <a:pt x="0" y="1"/>
                    </a:moveTo>
                    <a:lnTo>
                      <a:pt x="0" y="5394"/>
                    </a:lnTo>
                    <a:lnTo>
                      <a:pt x="941" y="5394"/>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94" name="Google Shape;3540;p39">
                <a:extLst>
                  <a:ext uri="{FF2B5EF4-FFF2-40B4-BE49-F238E27FC236}">
                    <a16:creationId xmlns:a16="http://schemas.microsoft.com/office/drawing/2014/main" id="{D2E5BC5E-9977-275A-714E-6EF04962C150}"/>
                  </a:ext>
                </a:extLst>
              </p:cNvPr>
              <p:cNvSpPr/>
              <p:nvPr/>
            </p:nvSpPr>
            <p:spPr>
              <a:xfrm>
                <a:off x="905450" y="3556525"/>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95" name="Google Shape;3541;p39">
                <a:extLst>
                  <a:ext uri="{FF2B5EF4-FFF2-40B4-BE49-F238E27FC236}">
                    <a16:creationId xmlns:a16="http://schemas.microsoft.com/office/drawing/2014/main" id="{D698EDFE-C576-EB8D-E9B6-D94338E5B3E6}"/>
                  </a:ext>
                </a:extLst>
              </p:cNvPr>
              <p:cNvSpPr/>
              <p:nvPr/>
            </p:nvSpPr>
            <p:spPr>
              <a:xfrm>
                <a:off x="905450" y="3556525"/>
                <a:ext cx="129525" cy="91700"/>
              </a:xfrm>
              <a:custGeom>
                <a:avLst/>
                <a:gdLst/>
                <a:ahLst/>
                <a:cxnLst/>
                <a:rect l="l" t="t" r="r" b="b"/>
                <a:pathLst>
                  <a:path w="5181" h="3668" extrusionOk="0">
                    <a:moveTo>
                      <a:pt x="489" y="0"/>
                    </a:moveTo>
                    <a:lnTo>
                      <a:pt x="1" y="810"/>
                    </a:lnTo>
                    <a:lnTo>
                      <a:pt x="4692" y="3667"/>
                    </a:lnTo>
                    <a:lnTo>
                      <a:pt x="5180" y="2870"/>
                    </a:lnTo>
                    <a:lnTo>
                      <a:pt x="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96" name="Google Shape;3542;p39">
                <a:extLst>
                  <a:ext uri="{FF2B5EF4-FFF2-40B4-BE49-F238E27FC236}">
                    <a16:creationId xmlns:a16="http://schemas.microsoft.com/office/drawing/2014/main" id="{2932A4FC-98D4-63E0-06C4-36621B712CA8}"/>
                  </a:ext>
                </a:extLst>
              </p:cNvPr>
              <p:cNvSpPr/>
              <p:nvPr/>
            </p:nvSpPr>
            <p:spPr>
              <a:xfrm>
                <a:off x="921525" y="3765175"/>
                <a:ext cx="97075" cy="167600"/>
              </a:xfrm>
              <a:custGeom>
                <a:avLst/>
                <a:gdLst/>
                <a:ahLst/>
                <a:cxnLst/>
                <a:rect l="l" t="t" r="r" b="b"/>
                <a:pathLst>
                  <a:path w="3883" h="6704" extrusionOk="0">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97" name="Google Shape;3543;p39">
                <a:extLst>
                  <a:ext uri="{FF2B5EF4-FFF2-40B4-BE49-F238E27FC236}">
                    <a16:creationId xmlns:a16="http://schemas.microsoft.com/office/drawing/2014/main" id="{663A4A28-3DAF-B90A-D5BB-B95558C71BDC}"/>
                  </a:ext>
                </a:extLst>
              </p:cNvPr>
              <p:cNvSpPr/>
              <p:nvPr/>
            </p:nvSpPr>
            <p:spPr>
              <a:xfrm>
                <a:off x="958450" y="3909250"/>
                <a:ext cx="23525" cy="135150"/>
              </a:xfrm>
              <a:custGeom>
                <a:avLst/>
                <a:gdLst/>
                <a:ahLst/>
                <a:cxnLst/>
                <a:rect l="l" t="t" r="r" b="b"/>
                <a:pathLst>
                  <a:path w="941" h="5406" extrusionOk="0">
                    <a:moveTo>
                      <a:pt x="0" y="0"/>
                    </a:moveTo>
                    <a:lnTo>
                      <a:pt x="0" y="5406"/>
                    </a:lnTo>
                    <a:lnTo>
                      <a:pt x="941" y="5406"/>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98" name="Google Shape;3544;p39">
                <a:extLst>
                  <a:ext uri="{FF2B5EF4-FFF2-40B4-BE49-F238E27FC236}">
                    <a16:creationId xmlns:a16="http://schemas.microsoft.com/office/drawing/2014/main" id="{5591DFD4-8A6C-626F-8DCE-97F744F34BDB}"/>
                  </a:ext>
                </a:extLst>
              </p:cNvPr>
              <p:cNvSpPr/>
              <p:nvPr/>
            </p:nvSpPr>
            <p:spPr>
              <a:xfrm>
                <a:off x="905450" y="3928600"/>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99" name="Google Shape;3545;p39">
                <a:extLst>
                  <a:ext uri="{FF2B5EF4-FFF2-40B4-BE49-F238E27FC236}">
                    <a16:creationId xmlns:a16="http://schemas.microsoft.com/office/drawing/2014/main" id="{CD14A828-FED8-861F-25F5-F3A1403897EF}"/>
                  </a:ext>
                </a:extLst>
              </p:cNvPr>
              <p:cNvSpPr/>
              <p:nvPr/>
            </p:nvSpPr>
            <p:spPr>
              <a:xfrm>
                <a:off x="905150" y="3928600"/>
                <a:ext cx="129825" cy="91700"/>
              </a:xfrm>
              <a:custGeom>
                <a:avLst/>
                <a:gdLst/>
                <a:ahLst/>
                <a:cxnLst/>
                <a:rect l="l" t="t" r="r" b="b"/>
                <a:pathLst>
                  <a:path w="5193" h="3668" extrusionOk="0">
                    <a:moveTo>
                      <a:pt x="501" y="0"/>
                    </a:moveTo>
                    <a:lnTo>
                      <a:pt x="1" y="810"/>
                    </a:lnTo>
                    <a:lnTo>
                      <a:pt x="4692" y="3667"/>
                    </a:lnTo>
                    <a:lnTo>
                      <a:pt x="5192" y="2869"/>
                    </a:lnTo>
                    <a:lnTo>
                      <a:pt x="5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00" name="Google Shape;3546;p39">
                <a:extLst>
                  <a:ext uri="{FF2B5EF4-FFF2-40B4-BE49-F238E27FC236}">
                    <a16:creationId xmlns:a16="http://schemas.microsoft.com/office/drawing/2014/main" id="{D9BBC043-ABAF-9C5B-8E45-D40BFFFFDF13}"/>
                  </a:ext>
                </a:extLst>
              </p:cNvPr>
              <p:cNvSpPr/>
              <p:nvPr/>
            </p:nvSpPr>
            <p:spPr>
              <a:xfrm>
                <a:off x="845025" y="3716350"/>
                <a:ext cx="145300" cy="83975"/>
              </a:xfrm>
              <a:custGeom>
                <a:avLst/>
                <a:gdLst/>
                <a:ahLst/>
                <a:cxnLst/>
                <a:rect l="l" t="t" r="r" b="b"/>
                <a:pathLst>
                  <a:path w="5812" h="3359" extrusionOk="0">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01" name="Google Shape;3547;p39">
                <a:extLst>
                  <a:ext uri="{FF2B5EF4-FFF2-40B4-BE49-F238E27FC236}">
                    <a16:creationId xmlns:a16="http://schemas.microsoft.com/office/drawing/2014/main" id="{AE1813DB-0CAB-3527-D31C-6236014D1DD8}"/>
                  </a:ext>
                </a:extLst>
              </p:cNvPr>
              <p:cNvSpPr/>
              <p:nvPr/>
            </p:nvSpPr>
            <p:spPr>
              <a:xfrm>
                <a:off x="742650" y="3650575"/>
                <a:ext cx="128600" cy="87825"/>
              </a:xfrm>
              <a:custGeom>
                <a:avLst/>
                <a:gdLst/>
                <a:ahLst/>
                <a:cxnLst/>
                <a:rect l="l" t="t" r="r" b="b"/>
                <a:pathLst>
                  <a:path w="5144" h="3513" extrusionOk="0">
                    <a:moveTo>
                      <a:pt x="464" y="1"/>
                    </a:moveTo>
                    <a:lnTo>
                      <a:pt x="0" y="810"/>
                    </a:lnTo>
                    <a:lnTo>
                      <a:pt x="4679" y="3513"/>
                    </a:lnTo>
                    <a:lnTo>
                      <a:pt x="5144" y="2691"/>
                    </a:lnTo>
                    <a:lnTo>
                      <a:pt x="4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02" name="Google Shape;3548;p39">
                <a:extLst>
                  <a:ext uri="{FF2B5EF4-FFF2-40B4-BE49-F238E27FC236}">
                    <a16:creationId xmlns:a16="http://schemas.microsoft.com/office/drawing/2014/main" id="{86D03F07-EEFC-E194-D903-1ADCF6C755B2}"/>
                  </a:ext>
                </a:extLst>
              </p:cNvPr>
              <p:cNvSpPr/>
              <p:nvPr/>
            </p:nvSpPr>
            <p:spPr>
              <a:xfrm>
                <a:off x="795625" y="3626475"/>
                <a:ext cx="26800" cy="137825"/>
              </a:xfrm>
              <a:custGeom>
                <a:avLst/>
                <a:gdLst/>
                <a:ahLst/>
                <a:cxnLst/>
                <a:rect l="l" t="t" r="r" b="b"/>
                <a:pathLst>
                  <a:path w="1072" h="5513" extrusionOk="0">
                    <a:moveTo>
                      <a:pt x="941" y="0"/>
                    </a:moveTo>
                    <a:lnTo>
                      <a:pt x="0" y="24"/>
                    </a:lnTo>
                    <a:lnTo>
                      <a:pt x="131" y="5513"/>
                    </a:lnTo>
                    <a:lnTo>
                      <a:pt x="1072" y="5501"/>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03" name="Google Shape;3549;p39">
                <a:extLst>
                  <a:ext uri="{FF2B5EF4-FFF2-40B4-BE49-F238E27FC236}">
                    <a16:creationId xmlns:a16="http://schemas.microsoft.com/office/drawing/2014/main" id="{CD63F418-286D-B6E0-D2FB-A6BF9C0C2195}"/>
                  </a:ext>
                </a:extLst>
              </p:cNvPr>
              <p:cNvSpPr/>
              <p:nvPr/>
            </p:nvSpPr>
            <p:spPr>
              <a:xfrm>
                <a:off x="743225" y="3652075"/>
                <a:ext cx="131900" cy="86625"/>
              </a:xfrm>
              <a:custGeom>
                <a:avLst/>
                <a:gdLst/>
                <a:ahLst/>
                <a:cxnLst/>
                <a:rect l="l" t="t" r="r" b="b"/>
                <a:pathLst>
                  <a:path w="5276" h="3465" extrusionOk="0">
                    <a:moveTo>
                      <a:pt x="4823" y="0"/>
                    </a:moveTo>
                    <a:lnTo>
                      <a:pt x="1" y="2631"/>
                    </a:lnTo>
                    <a:lnTo>
                      <a:pt x="453" y="3465"/>
                    </a:lnTo>
                    <a:lnTo>
                      <a:pt x="5275" y="822"/>
                    </a:lnTo>
                    <a:lnTo>
                      <a:pt x="48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04" name="Google Shape;3550;p39">
                <a:extLst>
                  <a:ext uri="{FF2B5EF4-FFF2-40B4-BE49-F238E27FC236}">
                    <a16:creationId xmlns:a16="http://schemas.microsoft.com/office/drawing/2014/main" id="{74A7F3B8-B0C8-F039-7F5D-303055785A35}"/>
                  </a:ext>
                </a:extLst>
              </p:cNvPr>
              <p:cNvSpPr/>
              <p:nvPr/>
            </p:nvSpPr>
            <p:spPr>
              <a:xfrm>
                <a:off x="949800" y="3776775"/>
                <a:ext cx="145000" cy="83975"/>
              </a:xfrm>
              <a:custGeom>
                <a:avLst/>
                <a:gdLst/>
                <a:ahLst/>
                <a:cxnLst/>
                <a:rect l="l" t="t" r="r" b="b"/>
                <a:pathLst>
                  <a:path w="5800" h="3359" extrusionOk="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05" name="Google Shape;3551;p39">
                <a:extLst>
                  <a:ext uri="{FF2B5EF4-FFF2-40B4-BE49-F238E27FC236}">
                    <a16:creationId xmlns:a16="http://schemas.microsoft.com/office/drawing/2014/main" id="{C653B30A-6779-656C-F375-B91059BFC2E0}"/>
                  </a:ext>
                </a:extLst>
              </p:cNvPr>
              <p:cNvSpPr/>
              <p:nvPr/>
            </p:nvSpPr>
            <p:spPr>
              <a:xfrm>
                <a:off x="1068875" y="3838700"/>
                <a:ext cx="128600" cy="87825"/>
              </a:xfrm>
              <a:custGeom>
                <a:avLst/>
                <a:gdLst/>
                <a:ahLst/>
                <a:cxnLst/>
                <a:rect l="l" t="t" r="r" b="b"/>
                <a:pathLst>
                  <a:path w="5144" h="3513" extrusionOk="0">
                    <a:moveTo>
                      <a:pt x="477" y="0"/>
                    </a:moveTo>
                    <a:lnTo>
                      <a:pt x="0" y="810"/>
                    </a:lnTo>
                    <a:lnTo>
                      <a:pt x="4680" y="3513"/>
                    </a:lnTo>
                    <a:lnTo>
                      <a:pt x="5144" y="2703"/>
                    </a:lnTo>
                    <a:lnTo>
                      <a:pt x="4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06" name="Google Shape;3552;p39">
                <a:extLst>
                  <a:ext uri="{FF2B5EF4-FFF2-40B4-BE49-F238E27FC236}">
                    <a16:creationId xmlns:a16="http://schemas.microsoft.com/office/drawing/2014/main" id="{757C9794-931A-7207-6505-E5F03110F5DC}"/>
                  </a:ext>
                </a:extLst>
              </p:cNvPr>
              <p:cNvSpPr/>
              <p:nvPr/>
            </p:nvSpPr>
            <p:spPr>
              <a:xfrm>
                <a:off x="1117975" y="3812500"/>
                <a:ext cx="26825" cy="137850"/>
              </a:xfrm>
              <a:custGeom>
                <a:avLst/>
                <a:gdLst/>
                <a:ahLst/>
                <a:cxnLst/>
                <a:rect l="l" t="t" r="r" b="b"/>
                <a:pathLst>
                  <a:path w="1073" h="5514" extrusionOk="0">
                    <a:moveTo>
                      <a:pt x="941" y="1"/>
                    </a:moveTo>
                    <a:lnTo>
                      <a:pt x="1" y="24"/>
                    </a:lnTo>
                    <a:lnTo>
                      <a:pt x="132" y="5513"/>
                    </a:lnTo>
                    <a:lnTo>
                      <a:pt x="1072" y="5489"/>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07" name="Google Shape;3553;p39">
                <a:extLst>
                  <a:ext uri="{FF2B5EF4-FFF2-40B4-BE49-F238E27FC236}">
                    <a16:creationId xmlns:a16="http://schemas.microsoft.com/office/drawing/2014/main" id="{178670EB-A4C9-CD73-3836-2043D22DEC80}"/>
                  </a:ext>
                </a:extLst>
              </p:cNvPr>
              <p:cNvSpPr/>
              <p:nvPr/>
            </p:nvSpPr>
            <p:spPr>
              <a:xfrm>
                <a:off x="1065300" y="3838100"/>
                <a:ext cx="131875" cy="86650"/>
              </a:xfrm>
              <a:custGeom>
                <a:avLst/>
                <a:gdLst/>
                <a:ahLst/>
                <a:cxnLst/>
                <a:rect l="l" t="t" r="r" b="b"/>
                <a:pathLst>
                  <a:path w="5275" h="3466" extrusionOk="0">
                    <a:moveTo>
                      <a:pt x="4834" y="1"/>
                    </a:moveTo>
                    <a:lnTo>
                      <a:pt x="0" y="2632"/>
                    </a:lnTo>
                    <a:lnTo>
                      <a:pt x="453" y="3465"/>
                    </a:lnTo>
                    <a:lnTo>
                      <a:pt x="5275" y="822"/>
                    </a:lnTo>
                    <a:lnTo>
                      <a:pt x="4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08" name="Google Shape;3554;p39">
                <a:extLst>
                  <a:ext uri="{FF2B5EF4-FFF2-40B4-BE49-F238E27FC236}">
                    <a16:creationId xmlns:a16="http://schemas.microsoft.com/office/drawing/2014/main" id="{BD0045A1-A4A5-BD53-B5DD-0BE93BAC20BE}"/>
                  </a:ext>
                </a:extLst>
              </p:cNvPr>
              <p:cNvSpPr/>
              <p:nvPr/>
            </p:nvSpPr>
            <p:spPr>
              <a:xfrm>
                <a:off x="950100" y="3716350"/>
                <a:ext cx="145000" cy="83975"/>
              </a:xfrm>
              <a:custGeom>
                <a:avLst/>
                <a:gdLst/>
                <a:ahLst/>
                <a:cxnLst/>
                <a:rect l="l" t="t" r="r" b="b"/>
                <a:pathLst>
                  <a:path w="5800" h="3359" extrusionOk="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09" name="Google Shape;3555;p39">
                <a:extLst>
                  <a:ext uri="{FF2B5EF4-FFF2-40B4-BE49-F238E27FC236}">
                    <a16:creationId xmlns:a16="http://schemas.microsoft.com/office/drawing/2014/main" id="{0CDEE61A-435B-B76E-F9BE-8C6AA05987F9}"/>
                  </a:ext>
                </a:extLst>
              </p:cNvPr>
              <p:cNvSpPr/>
              <p:nvPr/>
            </p:nvSpPr>
            <p:spPr>
              <a:xfrm>
                <a:off x="1068575" y="3650575"/>
                <a:ext cx="128900" cy="87825"/>
              </a:xfrm>
              <a:custGeom>
                <a:avLst/>
                <a:gdLst/>
                <a:ahLst/>
                <a:cxnLst/>
                <a:rect l="l" t="t" r="r" b="b"/>
                <a:pathLst>
                  <a:path w="5156" h="3513" extrusionOk="0">
                    <a:moveTo>
                      <a:pt x="4680" y="1"/>
                    </a:moveTo>
                    <a:lnTo>
                      <a:pt x="0" y="2703"/>
                    </a:lnTo>
                    <a:lnTo>
                      <a:pt x="477" y="3513"/>
                    </a:lnTo>
                    <a:lnTo>
                      <a:pt x="5156" y="810"/>
                    </a:lnTo>
                    <a:lnTo>
                      <a:pt x="46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10" name="Google Shape;3556;p39">
                <a:extLst>
                  <a:ext uri="{FF2B5EF4-FFF2-40B4-BE49-F238E27FC236}">
                    <a16:creationId xmlns:a16="http://schemas.microsoft.com/office/drawing/2014/main" id="{C159AA97-D7F3-25EA-10DD-D8E059BF7500}"/>
                  </a:ext>
                </a:extLst>
              </p:cNvPr>
              <p:cNvSpPr/>
              <p:nvPr/>
            </p:nvSpPr>
            <p:spPr>
              <a:xfrm>
                <a:off x="1065300" y="3652075"/>
                <a:ext cx="131875" cy="86625"/>
              </a:xfrm>
              <a:custGeom>
                <a:avLst/>
                <a:gdLst/>
                <a:ahLst/>
                <a:cxnLst/>
                <a:rect l="l" t="t" r="r" b="b"/>
                <a:pathLst>
                  <a:path w="5275" h="3465" extrusionOk="0">
                    <a:moveTo>
                      <a:pt x="453" y="0"/>
                    </a:moveTo>
                    <a:lnTo>
                      <a:pt x="0" y="834"/>
                    </a:lnTo>
                    <a:lnTo>
                      <a:pt x="4823" y="3465"/>
                    </a:lnTo>
                    <a:lnTo>
                      <a:pt x="5275" y="2643"/>
                    </a:lnTo>
                    <a:lnTo>
                      <a:pt x="4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11" name="Google Shape;3557;p39">
                <a:extLst>
                  <a:ext uri="{FF2B5EF4-FFF2-40B4-BE49-F238E27FC236}">
                    <a16:creationId xmlns:a16="http://schemas.microsoft.com/office/drawing/2014/main" id="{29567C5C-621D-62BD-9D22-262E9B443AE3}"/>
                  </a:ext>
                </a:extLst>
              </p:cNvPr>
              <p:cNvSpPr/>
              <p:nvPr/>
            </p:nvSpPr>
            <p:spPr>
              <a:xfrm>
                <a:off x="1117675" y="3626475"/>
                <a:ext cx="26825" cy="137825"/>
              </a:xfrm>
              <a:custGeom>
                <a:avLst/>
                <a:gdLst/>
                <a:ahLst/>
                <a:cxnLst/>
                <a:rect l="l" t="t" r="r" b="b"/>
                <a:pathLst>
                  <a:path w="1073" h="5513" extrusionOk="0">
                    <a:moveTo>
                      <a:pt x="132" y="0"/>
                    </a:moveTo>
                    <a:lnTo>
                      <a:pt x="1" y="5489"/>
                    </a:lnTo>
                    <a:lnTo>
                      <a:pt x="942" y="5513"/>
                    </a:lnTo>
                    <a:lnTo>
                      <a:pt x="1073" y="24"/>
                    </a:lnTo>
                    <a:lnTo>
                      <a:pt x="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12" name="Google Shape;3558;p39">
                <a:extLst>
                  <a:ext uri="{FF2B5EF4-FFF2-40B4-BE49-F238E27FC236}">
                    <a16:creationId xmlns:a16="http://schemas.microsoft.com/office/drawing/2014/main" id="{468110A5-209D-F97F-E684-B637565A1519}"/>
                  </a:ext>
                </a:extLst>
              </p:cNvPr>
              <p:cNvSpPr/>
              <p:nvPr/>
            </p:nvSpPr>
            <p:spPr>
              <a:xfrm>
                <a:off x="845325" y="3776775"/>
                <a:ext cx="145000" cy="83975"/>
              </a:xfrm>
              <a:custGeom>
                <a:avLst/>
                <a:gdLst/>
                <a:ahLst/>
                <a:cxnLst/>
                <a:rect l="l" t="t" r="r" b="b"/>
                <a:pathLst>
                  <a:path w="5800" h="3359" extrusionOk="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13" name="Google Shape;3559;p39">
                <a:extLst>
                  <a:ext uri="{FF2B5EF4-FFF2-40B4-BE49-F238E27FC236}">
                    <a16:creationId xmlns:a16="http://schemas.microsoft.com/office/drawing/2014/main" id="{05DADF04-014E-E35A-349A-293A689A388A}"/>
                  </a:ext>
                </a:extLst>
              </p:cNvPr>
              <p:cNvSpPr/>
              <p:nvPr/>
            </p:nvSpPr>
            <p:spPr>
              <a:xfrm>
                <a:off x="742350" y="3839000"/>
                <a:ext cx="128900" cy="87825"/>
              </a:xfrm>
              <a:custGeom>
                <a:avLst/>
                <a:gdLst/>
                <a:ahLst/>
                <a:cxnLst/>
                <a:rect l="l" t="t" r="r" b="b"/>
                <a:pathLst>
                  <a:path w="5156" h="3513" extrusionOk="0">
                    <a:moveTo>
                      <a:pt x="4679" y="0"/>
                    </a:moveTo>
                    <a:lnTo>
                      <a:pt x="0" y="2691"/>
                    </a:lnTo>
                    <a:lnTo>
                      <a:pt x="476" y="3513"/>
                    </a:lnTo>
                    <a:lnTo>
                      <a:pt x="5156" y="810"/>
                    </a:lnTo>
                    <a:lnTo>
                      <a:pt x="4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14" name="Google Shape;3560;p39">
                <a:extLst>
                  <a:ext uri="{FF2B5EF4-FFF2-40B4-BE49-F238E27FC236}">
                    <a16:creationId xmlns:a16="http://schemas.microsoft.com/office/drawing/2014/main" id="{B3039838-A08A-AB4B-7ACB-AA068ACD3735}"/>
                  </a:ext>
                </a:extLst>
              </p:cNvPr>
              <p:cNvSpPr/>
              <p:nvPr/>
            </p:nvSpPr>
            <p:spPr>
              <a:xfrm>
                <a:off x="742950" y="3838100"/>
                <a:ext cx="131875" cy="86650"/>
              </a:xfrm>
              <a:custGeom>
                <a:avLst/>
                <a:gdLst/>
                <a:ahLst/>
                <a:cxnLst/>
                <a:rect l="l" t="t" r="r" b="b"/>
                <a:pathLst>
                  <a:path w="5275" h="3466" extrusionOk="0">
                    <a:moveTo>
                      <a:pt x="452" y="1"/>
                    </a:moveTo>
                    <a:lnTo>
                      <a:pt x="0" y="834"/>
                    </a:lnTo>
                    <a:lnTo>
                      <a:pt x="4834" y="3465"/>
                    </a:lnTo>
                    <a:lnTo>
                      <a:pt x="5274" y="2644"/>
                    </a:lnTo>
                    <a:lnTo>
                      <a:pt x="4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15" name="Google Shape;3561;p39">
                <a:extLst>
                  <a:ext uri="{FF2B5EF4-FFF2-40B4-BE49-F238E27FC236}">
                    <a16:creationId xmlns:a16="http://schemas.microsoft.com/office/drawing/2014/main" id="{423630D4-F05F-7C71-CADB-6EE290741ED6}"/>
                  </a:ext>
                </a:extLst>
              </p:cNvPr>
              <p:cNvSpPr/>
              <p:nvPr/>
            </p:nvSpPr>
            <p:spPr>
              <a:xfrm>
                <a:off x="795625" y="3812500"/>
                <a:ext cx="26800" cy="137850"/>
              </a:xfrm>
              <a:custGeom>
                <a:avLst/>
                <a:gdLst/>
                <a:ahLst/>
                <a:cxnLst/>
                <a:rect l="l" t="t" r="r" b="b"/>
                <a:pathLst>
                  <a:path w="1072" h="5514" extrusionOk="0">
                    <a:moveTo>
                      <a:pt x="131" y="1"/>
                    </a:moveTo>
                    <a:lnTo>
                      <a:pt x="0" y="5489"/>
                    </a:lnTo>
                    <a:lnTo>
                      <a:pt x="941" y="5513"/>
                    </a:lnTo>
                    <a:lnTo>
                      <a:pt x="1072" y="24"/>
                    </a:lnTo>
                    <a:lnTo>
                      <a:pt x="1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16" name="Google Shape;3562;p39">
                <a:extLst>
                  <a:ext uri="{FF2B5EF4-FFF2-40B4-BE49-F238E27FC236}">
                    <a16:creationId xmlns:a16="http://schemas.microsoft.com/office/drawing/2014/main" id="{C02E01DC-F573-15C3-5964-CC22B0E2944F}"/>
                  </a:ext>
                </a:extLst>
              </p:cNvPr>
              <p:cNvSpPr/>
              <p:nvPr/>
            </p:nvSpPr>
            <p:spPr>
              <a:xfrm>
                <a:off x="1500775" y="3847025"/>
                <a:ext cx="93175" cy="160775"/>
              </a:xfrm>
              <a:custGeom>
                <a:avLst/>
                <a:gdLst/>
                <a:ahLst/>
                <a:cxnLst/>
                <a:rect l="l" t="t" r="r" b="b"/>
                <a:pathLst>
                  <a:path w="3727" h="6431" extrusionOk="0">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17" name="Google Shape;3563;p39">
                <a:extLst>
                  <a:ext uri="{FF2B5EF4-FFF2-40B4-BE49-F238E27FC236}">
                    <a16:creationId xmlns:a16="http://schemas.microsoft.com/office/drawing/2014/main" id="{0A18838D-E48A-A552-3E43-8A987DF5A070}"/>
                  </a:ext>
                </a:extLst>
              </p:cNvPr>
              <p:cNvSpPr/>
              <p:nvPr/>
            </p:nvSpPr>
            <p:spPr>
              <a:xfrm>
                <a:off x="1563275" y="3744050"/>
                <a:ext cx="61650" cy="136350"/>
              </a:xfrm>
              <a:custGeom>
                <a:avLst/>
                <a:gdLst/>
                <a:ahLst/>
                <a:cxnLst/>
                <a:rect l="l" t="t" r="r" b="b"/>
                <a:pathLst>
                  <a:path w="2466" h="5454" extrusionOk="0">
                    <a:moveTo>
                      <a:pt x="1560" y="0"/>
                    </a:moveTo>
                    <a:lnTo>
                      <a:pt x="1" y="5179"/>
                    </a:lnTo>
                    <a:lnTo>
                      <a:pt x="894" y="5453"/>
                    </a:lnTo>
                    <a:lnTo>
                      <a:pt x="2465" y="262"/>
                    </a:lnTo>
                    <a:lnTo>
                      <a:pt x="15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18" name="Google Shape;3564;p39">
                <a:extLst>
                  <a:ext uri="{FF2B5EF4-FFF2-40B4-BE49-F238E27FC236}">
                    <a16:creationId xmlns:a16="http://schemas.microsoft.com/office/drawing/2014/main" id="{E4F8BC8F-CAEF-F7B9-6B51-88F4093F1F24}"/>
                  </a:ext>
                </a:extLst>
              </p:cNvPr>
              <p:cNvSpPr/>
              <p:nvPr/>
            </p:nvSpPr>
            <p:spPr>
              <a:xfrm>
                <a:off x="1513875" y="3778275"/>
                <a:ext cx="138725" cy="57475"/>
              </a:xfrm>
              <a:custGeom>
                <a:avLst/>
                <a:gdLst/>
                <a:ahLst/>
                <a:cxnLst/>
                <a:rect l="l" t="t" r="r" b="b"/>
                <a:pathLst>
                  <a:path w="5549" h="2299" extrusionOk="0">
                    <a:moveTo>
                      <a:pt x="5310" y="0"/>
                    </a:moveTo>
                    <a:lnTo>
                      <a:pt x="0" y="1393"/>
                    </a:lnTo>
                    <a:lnTo>
                      <a:pt x="238" y="2298"/>
                    </a:lnTo>
                    <a:lnTo>
                      <a:pt x="5549" y="905"/>
                    </a:lnTo>
                    <a:lnTo>
                      <a:pt x="53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19" name="Google Shape;3565;p39">
                <a:extLst>
                  <a:ext uri="{FF2B5EF4-FFF2-40B4-BE49-F238E27FC236}">
                    <a16:creationId xmlns:a16="http://schemas.microsoft.com/office/drawing/2014/main" id="{2F3446D5-0556-16A4-C817-46A491BE509E}"/>
                  </a:ext>
                </a:extLst>
              </p:cNvPr>
              <p:cNvSpPr/>
              <p:nvPr/>
            </p:nvSpPr>
            <p:spPr>
              <a:xfrm>
                <a:off x="1528450" y="3748200"/>
                <a:ext cx="109275" cy="117900"/>
              </a:xfrm>
              <a:custGeom>
                <a:avLst/>
                <a:gdLst/>
                <a:ahLst/>
                <a:cxnLst/>
                <a:rect l="l" t="t" r="r" b="b"/>
                <a:pathLst>
                  <a:path w="4371" h="4716" extrusionOk="0">
                    <a:moveTo>
                      <a:pt x="691" y="1"/>
                    </a:moveTo>
                    <a:lnTo>
                      <a:pt x="1" y="620"/>
                    </a:lnTo>
                    <a:lnTo>
                      <a:pt x="3668" y="4716"/>
                    </a:lnTo>
                    <a:lnTo>
                      <a:pt x="4370" y="4085"/>
                    </a:lnTo>
                    <a:lnTo>
                      <a:pt x="6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20" name="Google Shape;3566;p39">
                <a:extLst>
                  <a:ext uri="{FF2B5EF4-FFF2-40B4-BE49-F238E27FC236}">
                    <a16:creationId xmlns:a16="http://schemas.microsoft.com/office/drawing/2014/main" id="{DED629EC-93B0-6BDA-B066-9CDCB6105F20}"/>
                  </a:ext>
                </a:extLst>
              </p:cNvPr>
              <p:cNvSpPr/>
              <p:nvPr/>
            </p:nvSpPr>
            <p:spPr>
              <a:xfrm>
                <a:off x="1465950" y="3962825"/>
                <a:ext cx="93175" cy="160750"/>
              </a:xfrm>
              <a:custGeom>
                <a:avLst/>
                <a:gdLst/>
                <a:ahLst/>
                <a:cxnLst/>
                <a:rect l="l" t="t" r="r" b="b"/>
                <a:pathLst>
                  <a:path w="3727" h="6430" extrusionOk="0">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21" name="Google Shape;3567;p39">
                <a:extLst>
                  <a:ext uri="{FF2B5EF4-FFF2-40B4-BE49-F238E27FC236}">
                    <a16:creationId xmlns:a16="http://schemas.microsoft.com/office/drawing/2014/main" id="{DB74238D-2B86-A64E-4BDF-BCC98A504D50}"/>
                  </a:ext>
                </a:extLst>
              </p:cNvPr>
              <p:cNvSpPr/>
              <p:nvPr/>
            </p:nvSpPr>
            <p:spPr>
              <a:xfrm>
                <a:off x="1445100" y="4097950"/>
                <a:ext cx="61350" cy="136050"/>
              </a:xfrm>
              <a:custGeom>
                <a:avLst/>
                <a:gdLst/>
                <a:ahLst/>
                <a:cxnLst/>
                <a:rect l="l" t="t" r="r" b="b"/>
                <a:pathLst>
                  <a:path w="2454" h="5442" extrusionOk="0">
                    <a:moveTo>
                      <a:pt x="1549" y="1"/>
                    </a:moveTo>
                    <a:lnTo>
                      <a:pt x="1" y="5168"/>
                    </a:lnTo>
                    <a:lnTo>
                      <a:pt x="906" y="5442"/>
                    </a:lnTo>
                    <a:lnTo>
                      <a:pt x="2454" y="263"/>
                    </a:lnTo>
                    <a:lnTo>
                      <a:pt x="15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22" name="Google Shape;3568;p39">
                <a:extLst>
                  <a:ext uri="{FF2B5EF4-FFF2-40B4-BE49-F238E27FC236}">
                    <a16:creationId xmlns:a16="http://schemas.microsoft.com/office/drawing/2014/main" id="{26BDF118-A776-A673-9FC1-0EF007956B80}"/>
                  </a:ext>
                </a:extLst>
              </p:cNvPr>
              <p:cNvSpPr/>
              <p:nvPr/>
            </p:nvSpPr>
            <p:spPr>
              <a:xfrm>
                <a:off x="1407000" y="4134575"/>
                <a:ext cx="138750" cy="57750"/>
              </a:xfrm>
              <a:custGeom>
                <a:avLst/>
                <a:gdLst/>
                <a:ahLst/>
                <a:cxnLst/>
                <a:rect l="l" t="t" r="r" b="b"/>
                <a:pathLst>
                  <a:path w="5550" h="2310" extrusionOk="0">
                    <a:moveTo>
                      <a:pt x="5311" y="0"/>
                    </a:moveTo>
                    <a:lnTo>
                      <a:pt x="1" y="1393"/>
                    </a:lnTo>
                    <a:lnTo>
                      <a:pt x="239" y="2310"/>
                    </a:lnTo>
                    <a:lnTo>
                      <a:pt x="5549" y="905"/>
                    </a:lnTo>
                    <a:lnTo>
                      <a:pt x="5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23" name="Google Shape;3569;p39">
                <a:extLst>
                  <a:ext uri="{FF2B5EF4-FFF2-40B4-BE49-F238E27FC236}">
                    <a16:creationId xmlns:a16="http://schemas.microsoft.com/office/drawing/2014/main" id="{20071A7F-5DDB-7D44-ADAD-A4670417C5B2}"/>
                  </a:ext>
                </a:extLst>
              </p:cNvPr>
              <p:cNvSpPr/>
              <p:nvPr/>
            </p:nvSpPr>
            <p:spPr>
              <a:xfrm>
                <a:off x="1421600" y="4104500"/>
                <a:ext cx="109250" cy="117900"/>
              </a:xfrm>
              <a:custGeom>
                <a:avLst/>
                <a:gdLst/>
                <a:ahLst/>
                <a:cxnLst/>
                <a:rect l="l" t="t" r="r" b="b"/>
                <a:pathLst>
                  <a:path w="4370" h="4716" extrusionOk="0">
                    <a:moveTo>
                      <a:pt x="703" y="1"/>
                    </a:moveTo>
                    <a:lnTo>
                      <a:pt x="0" y="632"/>
                    </a:lnTo>
                    <a:lnTo>
                      <a:pt x="3679" y="4716"/>
                    </a:lnTo>
                    <a:lnTo>
                      <a:pt x="4370" y="4096"/>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24" name="Google Shape;3570;p39">
                <a:extLst>
                  <a:ext uri="{FF2B5EF4-FFF2-40B4-BE49-F238E27FC236}">
                    <a16:creationId xmlns:a16="http://schemas.microsoft.com/office/drawing/2014/main" id="{7608B033-14C1-6233-AC9E-83E20E4AEA4C}"/>
                  </a:ext>
                </a:extLst>
              </p:cNvPr>
              <p:cNvSpPr/>
              <p:nvPr/>
            </p:nvSpPr>
            <p:spPr>
              <a:xfrm>
                <a:off x="1430525" y="3880375"/>
                <a:ext cx="115225" cy="122050"/>
              </a:xfrm>
              <a:custGeom>
                <a:avLst/>
                <a:gdLst/>
                <a:ahLst/>
                <a:cxnLst/>
                <a:rect l="l" t="t" r="r" b="b"/>
                <a:pathLst>
                  <a:path w="4609" h="4882" extrusionOk="0">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25" name="Google Shape;3571;p39">
                <a:extLst>
                  <a:ext uri="{FF2B5EF4-FFF2-40B4-BE49-F238E27FC236}">
                    <a16:creationId xmlns:a16="http://schemas.microsoft.com/office/drawing/2014/main" id="{E7D153B1-CC16-9A37-22DE-E99BACA7754C}"/>
                  </a:ext>
                </a:extLst>
              </p:cNvPr>
              <p:cNvSpPr/>
              <p:nvPr/>
            </p:nvSpPr>
            <p:spPr>
              <a:xfrm>
                <a:off x="1345400" y="3791075"/>
                <a:ext cx="109850" cy="114625"/>
              </a:xfrm>
              <a:custGeom>
                <a:avLst/>
                <a:gdLst/>
                <a:ahLst/>
                <a:cxnLst/>
                <a:rect l="l" t="t" r="r" b="b"/>
                <a:pathLst>
                  <a:path w="4394" h="4585" extrusionOk="0">
                    <a:moveTo>
                      <a:pt x="691" y="0"/>
                    </a:moveTo>
                    <a:lnTo>
                      <a:pt x="0" y="655"/>
                    </a:lnTo>
                    <a:lnTo>
                      <a:pt x="3715" y="4584"/>
                    </a:lnTo>
                    <a:lnTo>
                      <a:pt x="4394" y="3941"/>
                    </a:lnTo>
                    <a:lnTo>
                      <a:pt x="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26" name="Google Shape;3572;p39">
                <a:extLst>
                  <a:ext uri="{FF2B5EF4-FFF2-40B4-BE49-F238E27FC236}">
                    <a16:creationId xmlns:a16="http://schemas.microsoft.com/office/drawing/2014/main" id="{CD9706A9-6A45-2C35-43C4-DC75102685EC}"/>
                  </a:ext>
                </a:extLst>
              </p:cNvPr>
              <p:cNvSpPr/>
              <p:nvPr/>
            </p:nvSpPr>
            <p:spPr>
              <a:xfrm>
                <a:off x="1372475" y="3780350"/>
                <a:ext cx="58975" cy="138750"/>
              </a:xfrm>
              <a:custGeom>
                <a:avLst/>
                <a:gdLst/>
                <a:ahLst/>
                <a:cxnLst/>
                <a:rect l="l" t="t" r="r" b="b"/>
                <a:pathLst>
                  <a:path w="2359" h="5550" extrusionOk="0">
                    <a:moveTo>
                      <a:pt x="1453" y="1"/>
                    </a:moveTo>
                    <a:lnTo>
                      <a:pt x="1" y="5299"/>
                    </a:lnTo>
                    <a:lnTo>
                      <a:pt x="906"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27" name="Google Shape;3573;p39">
                <a:extLst>
                  <a:ext uri="{FF2B5EF4-FFF2-40B4-BE49-F238E27FC236}">
                    <a16:creationId xmlns:a16="http://schemas.microsoft.com/office/drawing/2014/main" id="{ACAB259B-3DC1-523A-F6D5-88DFB0BB4696}"/>
                  </a:ext>
                </a:extLst>
              </p:cNvPr>
              <p:cNvSpPr/>
              <p:nvPr/>
            </p:nvSpPr>
            <p:spPr>
              <a:xfrm>
                <a:off x="1332600" y="3824100"/>
                <a:ext cx="139325" cy="51525"/>
              </a:xfrm>
              <a:custGeom>
                <a:avLst/>
                <a:gdLst/>
                <a:ahLst/>
                <a:cxnLst/>
                <a:rect l="l" t="t" r="r" b="b"/>
                <a:pathLst>
                  <a:path w="5573" h="2061" extrusionOk="0">
                    <a:moveTo>
                      <a:pt x="5370" y="1"/>
                    </a:moveTo>
                    <a:lnTo>
                      <a:pt x="0" y="1144"/>
                    </a:lnTo>
                    <a:lnTo>
                      <a:pt x="191" y="2061"/>
                    </a:lnTo>
                    <a:lnTo>
                      <a:pt x="5572" y="918"/>
                    </a:lnTo>
                    <a:lnTo>
                      <a:pt x="5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28" name="Google Shape;3574;p39">
                <a:extLst>
                  <a:ext uri="{FF2B5EF4-FFF2-40B4-BE49-F238E27FC236}">
                    <a16:creationId xmlns:a16="http://schemas.microsoft.com/office/drawing/2014/main" id="{AEB8FD00-8CA2-08D1-BC1D-296F147D3BD8}"/>
                  </a:ext>
                </a:extLst>
              </p:cNvPr>
              <p:cNvSpPr/>
              <p:nvPr/>
            </p:nvSpPr>
            <p:spPr>
              <a:xfrm>
                <a:off x="1513575" y="3968175"/>
                <a:ext cx="115200" cy="122075"/>
              </a:xfrm>
              <a:custGeom>
                <a:avLst/>
                <a:gdLst/>
                <a:ahLst/>
                <a:cxnLst/>
                <a:rect l="l" t="t" r="r" b="b"/>
                <a:pathLst>
                  <a:path w="4608" h="4883" extrusionOk="0">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29" name="Google Shape;3575;p39">
                <a:extLst>
                  <a:ext uri="{FF2B5EF4-FFF2-40B4-BE49-F238E27FC236}">
                    <a16:creationId xmlns:a16="http://schemas.microsoft.com/office/drawing/2014/main" id="{656949A5-1BFF-DFEA-D79C-A52384F28C4F}"/>
                  </a:ext>
                </a:extLst>
              </p:cNvPr>
              <p:cNvSpPr/>
              <p:nvPr/>
            </p:nvSpPr>
            <p:spPr>
              <a:xfrm>
                <a:off x="1604050" y="4065225"/>
                <a:ext cx="109875" cy="114300"/>
              </a:xfrm>
              <a:custGeom>
                <a:avLst/>
                <a:gdLst/>
                <a:ahLst/>
                <a:cxnLst/>
                <a:rect l="l" t="t" r="r" b="b"/>
                <a:pathLst>
                  <a:path w="4395" h="4572" extrusionOk="0">
                    <a:moveTo>
                      <a:pt x="679" y="0"/>
                    </a:moveTo>
                    <a:lnTo>
                      <a:pt x="1" y="643"/>
                    </a:lnTo>
                    <a:lnTo>
                      <a:pt x="3704" y="4572"/>
                    </a:lnTo>
                    <a:lnTo>
                      <a:pt x="4394" y="3929"/>
                    </a:lnTo>
                    <a:lnTo>
                      <a:pt x="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30" name="Google Shape;3576;p39">
                <a:extLst>
                  <a:ext uri="{FF2B5EF4-FFF2-40B4-BE49-F238E27FC236}">
                    <a16:creationId xmlns:a16="http://schemas.microsoft.com/office/drawing/2014/main" id="{AE905031-A52F-2BC8-5FD4-F84EED3BE121}"/>
                  </a:ext>
                </a:extLst>
              </p:cNvPr>
              <p:cNvSpPr/>
              <p:nvPr/>
            </p:nvSpPr>
            <p:spPr>
              <a:xfrm>
                <a:off x="1627875" y="4050925"/>
                <a:ext cx="58950" cy="138725"/>
              </a:xfrm>
              <a:custGeom>
                <a:avLst/>
                <a:gdLst/>
                <a:ahLst/>
                <a:cxnLst/>
                <a:rect l="l" t="t" r="r" b="b"/>
                <a:pathLst>
                  <a:path w="2358" h="5549" extrusionOk="0">
                    <a:moveTo>
                      <a:pt x="1453" y="1"/>
                    </a:moveTo>
                    <a:lnTo>
                      <a:pt x="0" y="5299"/>
                    </a:lnTo>
                    <a:lnTo>
                      <a:pt x="905"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31" name="Google Shape;3577;p39">
                <a:extLst>
                  <a:ext uri="{FF2B5EF4-FFF2-40B4-BE49-F238E27FC236}">
                    <a16:creationId xmlns:a16="http://schemas.microsoft.com/office/drawing/2014/main" id="{9F88BF3C-0D8E-660F-5B40-9C51FF9E014B}"/>
                  </a:ext>
                </a:extLst>
              </p:cNvPr>
              <p:cNvSpPr/>
              <p:nvPr/>
            </p:nvSpPr>
            <p:spPr>
              <a:xfrm>
                <a:off x="1587975" y="4094675"/>
                <a:ext cx="139325" cy="51525"/>
              </a:xfrm>
              <a:custGeom>
                <a:avLst/>
                <a:gdLst/>
                <a:ahLst/>
                <a:cxnLst/>
                <a:rect l="l" t="t" r="r" b="b"/>
                <a:pathLst>
                  <a:path w="5573" h="2061" extrusionOk="0">
                    <a:moveTo>
                      <a:pt x="5371" y="1"/>
                    </a:moveTo>
                    <a:lnTo>
                      <a:pt x="1" y="1144"/>
                    </a:lnTo>
                    <a:lnTo>
                      <a:pt x="191" y="2061"/>
                    </a:lnTo>
                    <a:lnTo>
                      <a:pt x="5573" y="918"/>
                    </a:lnTo>
                    <a:lnTo>
                      <a:pt x="53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32" name="Google Shape;3578;p39">
                <a:extLst>
                  <a:ext uri="{FF2B5EF4-FFF2-40B4-BE49-F238E27FC236}">
                    <a16:creationId xmlns:a16="http://schemas.microsoft.com/office/drawing/2014/main" id="{3ACD629E-497F-A484-E7D2-2FEFDDB63475}"/>
                  </a:ext>
                </a:extLst>
              </p:cNvPr>
              <p:cNvSpPr/>
              <p:nvPr/>
            </p:nvSpPr>
            <p:spPr>
              <a:xfrm>
                <a:off x="1507025" y="3924125"/>
                <a:ext cx="163125" cy="94375"/>
              </a:xfrm>
              <a:custGeom>
                <a:avLst/>
                <a:gdLst/>
                <a:ahLst/>
                <a:cxnLst/>
                <a:rect l="l" t="t" r="r" b="b"/>
                <a:pathLst>
                  <a:path w="6525" h="3775" extrusionOk="0">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33" name="Google Shape;3579;p39">
                <a:extLst>
                  <a:ext uri="{FF2B5EF4-FFF2-40B4-BE49-F238E27FC236}">
                    <a16:creationId xmlns:a16="http://schemas.microsoft.com/office/drawing/2014/main" id="{FBF9A046-858E-60A7-261B-D6884B2797D0}"/>
                  </a:ext>
                </a:extLst>
              </p:cNvPr>
              <p:cNvSpPr/>
              <p:nvPr/>
            </p:nvSpPr>
            <p:spPr>
              <a:xfrm>
                <a:off x="1644550" y="3914900"/>
                <a:ext cx="136625" cy="54200"/>
              </a:xfrm>
              <a:custGeom>
                <a:avLst/>
                <a:gdLst/>
                <a:ahLst/>
                <a:cxnLst/>
                <a:rect l="l" t="t" r="r" b="b"/>
                <a:pathLst>
                  <a:path w="5465" h="2168" extrusionOk="0">
                    <a:moveTo>
                      <a:pt x="5251" y="0"/>
                    </a:moveTo>
                    <a:lnTo>
                      <a:pt x="0" y="1251"/>
                    </a:lnTo>
                    <a:lnTo>
                      <a:pt x="214" y="2167"/>
                    </a:lnTo>
                    <a:lnTo>
                      <a:pt x="5465" y="917"/>
                    </a:lnTo>
                    <a:lnTo>
                      <a:pt x="52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34" name="Google Shape;3580;p39">
                <a:extLst>
                  <a:ext uri="{FF2B5EF4-FFF2-40B4-BE49-F238E27FC236}">
                    <a16:creationId xmlns:a16="http://schemas.microsoft.com/office/drawing/2014/main" id="{086807D8-2CA4-39EE-3885-BC4DCA13750F}"/>
                  </a:ext>
                </a:extLst>
              </p:cNvPr>
              <p:cNvSpPr/>
              <p:nvPr/>
            </p:nvSpPr>
            <p:spPr>
              <a:xfrm>
                <a:off x="1654075" y="3885425"/>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35" name="Google Shape;3581;p39">
                <a:extLst>
                  <a:ext uri="{FF2B5EF4-FFF2-40B4-BE49-F238E27FC236}">
                    <a16:creationId xmlns:a16="http://schemas.microsoft.com/office/drawing/2014/main" id="{261F818F-4920-41EF-0888-8F00284141A5}"/>
                  </a:ext>
                </a:extLst>
              </p:cNvPr>
              <p:cNvSpPr/>
              <p:nvPr/>
            </p:nvSpPr>
            <p:spPr>
              <a:xfrm>
                <a:off x="1678175" y="3873525"/>
                <a:ext cx="64900" cy="137825"/>
              </a:xfrm>
              <a:custGeom>
                <a:avLst/>
                <a:gdLst/>
                <a:ahLst/>
                <a:cxnLst/>
                <a:rect l="l" t="t" r="r" b="b"/>
                <a:pathLst>
                  <a:path w="2596" h="5513" extrusionOk="0">
                    <a:moveTo>
                      <a:pt x="1703" y="0"/>
                    </a:moveTo>
                    <a:lnTo>
                      <a:pt x="0" y="5227"/>
                    </a:lnTo>
                    <a:lnTo>
                      <a:pt x="893" y="5513"/>
                    </a:lnTo>
                    <a:lnTo>
                      <a:pt x="2596" y="298"/>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36" name="Google Shape;3582;p39">
                <a:extLst>
                  <a:ext uri="{FF2B5EF4-FFF2-40B4-BE49-F238E27FC236}">
                    <a16:creationId xmlns:a16="http://schemas.microsoft.com/office/drawing/2014/main" id="{E3C9C7BC-53C3-A17F-8E6A-F9078E7E1882}"/>
                  </a:ext>
                </a:extLst>
              </p:cNvPr>
              <p:cNvSpPr/>
              <p:nvPr/>
            </p:nvSpPr>
            <p:spPr>
              <a:xfrm>
                <a:off x="1389450" y="3951800"/>
                <a:ext cx="163125" cy="94675"/>
              </a:xfrm>
              <a:custGeom>
                <a:avLst/>
                <a:gdLst/>
                <a:ahLst/>
                <a:cxnLst/>
                <a:rect l="l" t="t" r="r" b="b"/>
                <a:pathLst>
                  <a:path w="6525" h="3787" extrusionOk="0">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37" name="Google Shape;3583;p39">
                <a:extLst>
                  <a:ext uri="{FF2B5EF4-FFF2-40B4-BE49-F238E27FC236}">
                    <a16:creationId xmlns:a16="http://schemas.microsoft.com/office/drawing/2014/main" id="{70DF23DA-5A7E-5AAD-DC4A-B772836B1706}"/>
                  </a:ext>
                </a:extLst>
              </p:cNvPr>
              <p:cNvSpPr/>
              <p:nvPr/>
            </p:nvSpPr>
            <p:spPr>
              <a:xfrm>
                <a:off x="1277825" y="4001800"/>
                <a:ext cx="136950" cy="53900"/>
              </a:xfrm>
              <a:custGeom>
                <a:avLst/>
                <a:gdLst/>
                <a:ahLst/>
                <a:cxnLst/>
                <a:rect l="l" t="t" r="r" b="b"/>
                <a:pathLst>
                  <a:path w="5478" h="2156" extrusionOk="0">
                    <a:moveTo>
                      <a:pt x="5251" y="1"/>
                    </a:moveTo>
                    <a:lnTo>
                      <a:pt x="1" y="1251"/>
                    </a:lnTo>
                    <a:lnTo>
                      <a:pt x="215" y="2156"/>
                    </a:lnTo>
                    <a:lnTo>
                      <a:pt x="5477" y="918"/>
                    </a:lnTo>
                    <a:lnTo>
                      <a:pt x="52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38" name="Google Shape;3584;p39">
                <a:extLst>
                  <a:ext uri="{FF2B5EF4-FFF2-40B4-BE49-F238E27FC236}">
                    <a16:creationId xmlns:a16="http://schemas.microsoft.com/office/drawing/2014/main" id="{7F9CDE2B-8331-9675-0B08-622157743B2F}"/>
                  </a:ext>
                </a:extLst>
              </p:cNvPr>
              <p:cNvSpPr/>
              <p:nvPr/>
            </p:nvSpPr>
            <p:spPr>
              <a:xfrm>
                <a:off x="1291825" y="3971450"/>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39" name="Google Shape;3585;p39">
                <a:extLst>
                  <a:ext uri="{FF2B5EF4-FFF2-40B4-BE49-F238E27FC236}">
                    <a16:creationId xmlns:a16="http://schemas.microsoft.com/office/drawing/2014/main" id="{CDCBCE43-52F7-45BA-6DFE-88B9D0A854F5}"/>
                  </a:ext>
                </a:extLst>
              </p:cNvPr>
              <p:cNvSpPr/>
              <p:nvPr/>
            </p:nvSpPr>
            <p:spPr>
              <a:xfrm>
                <a:off x="1316225" y="3959550"/>
                <a:ext cx="64900" cy="137825"/>
              </a:xfrm>
              <a:custGeom>
                <a:avLst/>
                <a:gdLst/>
                <a:ahLst/>
                <a:cxnLst/>
                <a:rect l="l" t="t" r="r" b="b"/>
                <a:pathLst>
                  <a:path w="2596" h="5513" extrusionOk="0">
                    <a:moveTo>
                      <a:pt x="1703" y="0"/>
                    </a:moveTo>
                    <a:lnTo>
                      <a:pt x="0" y="5215"/>
                    </a:lnTo>
                    <a:lnTo>
                      <a:pt x="893" y="5513"/>
                    </a:lnTo>
                    <a:lnTo>
                      <a:pt x="2596" y="286"/>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40" name="Google Shape;3586;p39">
                <a:extLst>
                  <a:ext uri="{FF2B5EF4-FFF2-40B4-BE49-F238E27FC236}">
                    <a16:creationId xmlns:a16="http://schemas.microsoft.com/office/drawing/2014/main" id="{87B13857-AEA4-7E0C-3C78-05729615F274}"/>
                  </a:ext>
                </a:extLst>
              </p:cNvPr>
              <p:cNvSpPr/>
              <p:nvPr/>
            </p:nvSpPr>
            <p:spPr>
              <a:xfrm>
                <a:off x="1138525" y="4264650"/>
                <a:ext cx="89025" cy="153600"/>
              </a:xfrm>
              <a:custGeom>
                <a:avLst/>
                <a:gdLst/>
                <a:ahLst/>
                <a:cxnLst/>
                <a:rect l="l" t="t" r="r" b="b"/>
                <a:pathLst>
                  <a:path w="3561" h="6144" extrusionOk="0">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41" name="Google Shape;3587;p39">
                <a:extLst>
                  <a:ext uri="{FF2B5EF4-FFF2-40B4-BE49-F238E27FC236}">
                    <a16:creationId xmlns:a16="http://schemas.microsoft.com/office/drawing/2014/main" id="{40FCE6B9-4F8E-1B72-A834-2E003F27CA04}"/>
                  </a:ext>
                </a:extLst>
              </p:cNvPr>
              <p:cNvSpPr/>
              <p:nvPr/>
            </p:nvSpPr>
            <p:spPr>
              <a:xfrm>
                <a:off x="1196575" y="4157475"/>
                <a:ext cx="75925" cy="133100"/>
              </a:xfrm>
              <a:custGeom>
                <a:avLst/>
                <a:gdLst/>
                <a:ahLst/>
                <a:cxnLst/>
                <a:rect l="l" t="t" r="r" b="b"/>
                <a:pathLst>
                  <a:path w="3037" h="5324" extrusionOk="0">
                    <a:moveTo>
                      <a:pt x="2179" y="1"/>
                    </a:moveTo>
                    <a:lnTo>
                      <a:pt x="0" y="4942"/>
                    </a:lnTo>
                    <a:lnTo>
                      <a:pt x="857" y="5323"/>
                    </a:lnTo>
                    <a:lnTo>
                      <a:pt x="3036" y="382"/>
                    </a:lnTo>
                    <a:lnTo>
                      <a:pt x="21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42" name="Google Shape;3588;p39">
                <a:extLst>
                  <a:ext uri="{FF2B5EF4-FFF2-40B4-BE49-F238E27FC236}">
                    <a16:creationId xmlns:a16="http://schemas.microsoft.com/office/drawing/2014/main" id="{B6EEE351-5FAF-DCFD-2560-08A59A74E705}"/>
                  </a:ext>
                </a:extLst>
              </p:cNvPr>
              <p:cNvSpPr/>
              <p:nvPr/>
            </p:nvSpPr>
            <p:spPr>
              <a:xfrm>
                <a:off x="1163825" y="4205700"/>
                <a:ext cx="139325" cy="41400"/>
              </a:xfrm>
              <a:custGeom>
                <a:avLst/>
                <a:gdLst/>
                <a:ahLst/>
                <a:cxnLst/>
                <a:rect l="l" t="t" r="r" b="b"/>
                <a:pathLst>
                  <a:path w="5573" h="1656" extrusionOk="0">
                    <a:moveTo>
                      <a:pt x="5454" y="1"/>
                    </a:moveTo>
                    <a:lnTo>
                      <a:pt x="0" y="727"/>
                    </a:lnTo>
                    <a:lnTo>
                      <a:pt x="131" y="1656"/>
                    </a:lnTo>
                    <a:lnTo>
                      <a:pt x="5573" y="929"/>
                    </a:lnTo>
                    <a:lnTo>
                      <a:pt x="54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43" name="Google Shape;3589;p39">
                <a:extLst>
                  <a:ext uri="{FF2B5EF4-FFF2-40B4-BE49-F238E27FC236}">
                    <a16:creationId xmlns:a16="http://schemas.microsoft.com/office/drawing/2014/main" id="{AD5E42B3-6907-DAD7-84BD-176CEBDA0B88}"/>
                  </a:ext>
                </a:extLst>
              </p:cNvPr>
              <p:cNvSpPr/>
              <p:nvPr/>
            </p:nvSpPr>
            <p:spPr>
              <a:xfrm>
                <a:off x="1184650" y="4163450"/>
                <a:ext cx="97675" cy="125925"/>
              </a:xfrm>
              <a:custGeom>
                <a:avLst/>
                <a:gdLst/>
                <a:ahLst/>
                <a:cxnLst/>
                <a:rect l="l" t="t" r="r" b="b"/>
                <a:pathLst>
                  <a:path w="3907" h="5037" extrusionOk="0">
                    <a:moveTo>
                      <a:pt x="763" y="0"/>
                    </a:moveTo>
                    <a:lnTo>
                      <a:pt x="1" y="536"/>
                    </a:lnTo>
                    <a:lnTo>
                      <a:pt x="3144" y="5036"/>
                    </a:lnTo>
                    <a:lnTo>
                      <a:pt x="3906" y="4501"/>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44" name="Google Shape;3590;p39">
                <a:extLst>
                  <a:ext uri="{FF2B5EF4-FFF2-40B4-BE49-F238E27FC236}">
                    <a16:creationId xmlns:a16="http://schemas.microsoft.com/office/drawing/2014/main" id="{AB464649-DE8F-FC8D-E8DF-2AD240C3ABD1}"/>
                  </a:ext>
                </a:extLst>
              </p:cNvPr>
              <p:cNvSpPr/>
              <p:nvPr/>
            </p:nvSpPr>
            <p:spPr>
              <a:xfrm>
                <a:off x="1090000" y="4375375"/>
                <a:ext cx="88725" cy="153300"/>
              </a:xfrm>
              <a:custGeom>
                <a:avLst/>
                <a:gdLst/>
                <a:ahLst/>
                <a:cxnLst/>
                <a:rect l="l" t="t" r="r" b="b"/>
                <a:pathLst>
                  <a:path w="3549" h="6132" extrusionOk="0">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45" name="Google Shape;3591;p39">
                <a:extLst>
                  <a:ext uri="{FF2B5EF4-FFF2-40B4-BE49-F238E27FC236}">
                    <a16:creationId xmlns:a16="http://schemas.microsoft.com/office/drawing/2014/main" id="{7C64072F-C5BA-AFB2-DC89-D2CA4EB87B6D}"/>
                  </a:ext>
                </a:extLst>
              </p:cNvPr>
              <p:cNvSpPr/>
              <p:nvPr/>
            </p:nvSpPr>
            <p:spPr>
              <a:xfrm>
                <a:off x="1045050" y="4502475"/>
                <a:ext cx="75925" cy="133075"/>
              </a:xfrm>
              <a:custGeom>
                <a:avLst/>
                <a:gdLst/>
                <a:ahLst/>
                <a:cxnLst/>
                <a:rect l="l" t="t" r="r" b="b"/>
                <a:pathLst>
                  <a:path w="3037" h="5323" extrusionOk="0">
                    <a:moveTo>
                      <a:pt x="2168" y="0"/>
                    </a:moveTo>
                    <a:lnTo>
                      <a:pt x="1" y="4941"/>
                    </a:lnTo>
                    <a:lnTo>
                      <a:pt x="858" y="5322"/>
                    </a:lnTo>
                    <a:lnTo>
                      <a:pt x="3037" y="369"/>
                    </a:lnTo>
                    <a:lnTo>
                      <a:pt x="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46" name="Google Shape;3592;p39">
                <a:extLst>
                  <a:ext uri="{FF2B5EF4-FFF2-40B4-BE49-F238E27FC236}">
                    <a16:creationId xmlns:a16="http://schemas.microsoft.com/office/drawing/2014/main" id="{B9B8BFF7-6692-87A1-8883-A95E8F9AE28B}"/>
                  </a:ext>
                </a:extLst>
              </p:cNvPr>
              <p:cNvSpPr/>
              <p:nvPr/>
            </p:nvSpPr>
            <p:spPr>
              <a:xfrm>
                <a:off x="1014100" y="4546225"/>
                <a:ext cx="139325" cy="41700"/>
              </a:xfrm>
              <a:custGeom>
                <a:avLst/>
                <a:gdLst/>
                <a:ahLst/>
                <a:cxnLst/>
                <a:rect l="l" t="t" r="r" b="b"/>
                <a:pathLst>
                  <a:path w="5573" h="1668" extrusionOk="0">
                    <a:moveTo>
                      <a:pt x="5454" y="0"/>
                    </a:moveTo>
                    <a:lnTo>
                      <a:pt x="1" y="727"/>
                    </a:lnTo>
                    <a:lnTo>
                      <a:pt x="132" y="1667"/>
                    </a:lnTo>
                    <a:lnTo>
                      <a:pt x="5573" y="929"/>
                    </a:lnTo>
                    <a:lnTo>
                      <a:pt x="54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47" name="Google Shape;3593;p39">
                <a:extLst>
                  <a:ext uri="{FF2B5EF4-FFF2-40B4-BE49-F238E27FC236}">
                    <a16:creationId xmlns:a16="http://schemas.microsoft.com/office/drawing/2014/main" id="{E7E8DAB6-20F3-9FCF-EDFB-BDB31618B42B}"/>
                  </a:ext>
                </a:extLst>
              </p:cNvPr>
              <p:cNvSpPr/>
              <p:nvPr/>
            </p:nvSpPr>
            <p:spPr>
              <a:xfrm>
                <a:off x="1034950" y="4503950"/>
                <a:ext cx="97650" cy="126250"/>
              </a:xfrm>
              <a:custGeom>
                <a:avLst/>
                <a:gdLst/>
                <a:ahLst/>
                <a:cxnLst/>
                <a:rect l="l" t="t" r="r" b="b"/>
                <a:pathLst>
                  <a:path w="3906" h="5050" extrusionOk="0">
                    <a:moveTo>
                      <a:pt x="762" y="1"/>
                    </a:moveTo>
                    <a:lnTo>
                      <a:pt x="0" y="537"/>
                    </a:lnTo>
                    <a:lnTo>
                      <a:pt x="3143" y="5049"/>
                    </a:lnTo>
                    <a:lnTo>
                      <a:pt x="3905" y="4513"/>
                    </a:lnTo>
                    <a:lnTo>
                      <a:pt x="7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48" name="Google Shape;3594;p39">
                <a:extLst>
                  <a:ext uri="{FF2B5EF4-FFF2-40B4-BE49-F238E27FC236}">
                    <a16:creationId xmlns:a16="http://schemas.microsoft.com/office/drawing/2014/main" id="{4DC4EB27-B698-96E7-F10A-DC7412A15320}"/>
                  </a:ext>
                </a:extLst>
              </p:cNvPr>
              <p:cNvSpPr/>
              <p:nvPr/>
            </p:nvSpPr>
            <p:spPr>
              <a:xfrm>
                <a:off x="1073325" y="4280425"/>
                <a:ext cx="99150" cy="135150"/>
              </a:xfrm>
              <a:custGeom>
                <a:avLst/>
                <a:gdLst/>
                <a:ahLst/>
                <a:cxnLst/>
                <a:rect l="l" t="t" r="r" b="b"/>
                <a:pathLst>
                  <a:path w="3966" h="5406" extrusionOk="0">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49" name="Google Shape;3595;p39">
                <a:extLst>
                  <a:ext uri="{FF2B5EF4-FFF2-40B4-BE49-F238E27FC236}">
                    <a16:creationId xmlns:a16="http://schemas.microsoft.com/office/drawing/2014/main" id="{E68DBF2B-F496-418C-30D6-F8202836F439}"/>
                  </a:ext>
                </a:extLst>
              </p:cNvPr>
              <p:cNvSpPr/>
              <p:nvPr/>
            </p:nvSpPr>
            <p:spPr>
              <a:xfrm>
                <a:off x="997725" y="4183375"/>
                <a:ext cx="98850" cy="122975"/>
              </a:xfrm>
              <a:custGeom>
                <a:avLst/>
                <a:gdLst/>
                <a:ahLst/>
                <a:cxnLst/>
                <a:rect l="l" t="t" r="r" b="b"/>
                <a:pathLst>
                  <a:path w="3954" h="4919" extrusionOk="0">
                    <a:moveTo>
                      <a:pt x="763" y="1"/>
                    </a:moveTo>
                    <a:lnTo>
                      <a:pt x="1" y="560"/>
                    </a:lnTo>
                    <a:lnTo>
                      <a:pt x="3204" y="4918"/>
                    </a:lnTo>
                    <a:lnTo>
                      <a:pt x="3954" y="4358"/>
                    </a:lnTo>
                    <a:lnTo>
                      <a:pt x="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50" name="Google Shape;3596;p39">
                <a:extLst>
                  <a:ext uri="{FF2B5EF4-FFF2-40B4-BE49-F238E27FC236}">
                    <a16:creationId xmlns:a16="http://schemas.microsoft.com/office/drawing/2014/main" id="{10FE21FC-1FC5-9356-F5EA-CF8E4C9515AE}"/>
                  </a:ext>
                </a:extLst>
              </p:cNvPr>
              <p:cNvSpPr/>
              <p:nvPr/>
            </p:nvSpPr>
            <p:spPr>
              <a:xfrm>
                <a:off x="1011725" y="4178925"/>
                <a:ext cx="73850" cy="136050"/>
              </a:xfrm>
              <a:custGeom>
                <a:avLst/>
                <a:gdLst/>
                <a:ahLst/>
                <a:cxnLst/>
                <a:rect l="l" t="t" r="r" b="b"/>
                <a:pathLst>
                  <a:path w="2954" h="5442" extrusionOk="0">
                    <a:moveTo>
                      <a:pt x="2084" y="0"/>
                    </a:moveTo>
                    <a:lnTo>
                      <a:pt x="0" y="5084"/>
                    </a:lnTo>
                    <a:lnTo>
                      <a:pt x="870" y="5441"/>
                    </a:lnTo>
                    <a:lnTo>
                      <a:pt x="2953" y="357"/>
                    </a:lnTo>
                    <a:lnTo>
                      <a:pt x="20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51" name="Google Shape;3597;p39">
                <a:extLst>
                  <a:ext uri="{FF2B5EF4-FFF2-40B4-BE49-F238E27FC236}">
                    <a16:creationId xmlns:a16="http://schemas.microsoft.com/office/drawing/2014/main" id="{CEBA4666-66AE-BAEE-6724-D7C20F6493E1}"/>
                  </a:ext>
                </a:extLst>
              </p:cNvPr>
              <p:cNvSpPr/>
              <p:nvPr/>
            </p:nvSpPr>
            <p:spPr>
              <a:xfrm>
                <a:off x="978975" y="4229225"/>
                <a:ext cx="139025" cy="35150"/>
              </a:xfrm>
              <a:custGeom>
                <a:avLst/>
                <a:gdLst/>
                <a:ahLst/>
                <a:cxnLst/>
                <a:rect l="l" t="t" r="r" b="b"/>
                <a:pathLst>
                  <a:path w="5561" h="1406" extrusionOk="0">
                    <a:moveTo>
                      <a:pt x="5478" y="0"/>
                    </a:moveTo>
                    <a:lnTo>
                      <a:pt x="1" y="465"/>
                    </a:lnTo>
                    <a:lnTo>
                      <a:pt x="84" y="1405"/>
                    </a:lnTo>
                    <a:lnTo>
                      <a:pt x="5561" y="929"/>
                    </a:lnTo>
                    <a:lnTo>
                      <a:pt x="54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52" name="Google Shape;3598;p39">
                <a:extLst>
                  <a:ext uri="{FF2B5EF4-FFF2-40B4-BE49-F238E27FC236}">
                    <a16:creationId xmlns:a16="http://schemas.microsoft.com/office/drawing/2014/main" id="{7C677CC6-BAF2-70D6-9AF6-9C7820A36B1C}"/>
                  </a:ext>
                </a:extLst>
              </p:cNvPr>
              <p:cNvSpPr/>
              <p:nvPr/>
            </p:nvSpPr>
            <p:spPr>
              <a:xfrm>
                <a:off x="1144775" y="4378050"/>
                <a:ext cx="99150" cy="134850"/>
              </a:xfrm>
              <a:custGeom>
                <a:avLst/>
                <a:gdLst/>
                <a:ahLst/>
                <a:cxnLst/>
                <a:rect l="l" t="t" r="r" b="b"/>
                <a:pathLst>
                  <a:path w="3966" h="5394" extrusionOk="0">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53" name="Google Shape;3599;p39">
                <a:extLst>
                  <a:ext uri="{FF2B5EF4-FFF2-40B4-BE49-F238E27FC236}">
                    <a16:creationId xmlns:a16="http://schemas.microsoft.com/office/drawing/2014/main" id="{4B07D63A-1992-CD0F-1A45-68CFBDA8E5BF}"/>
                  </a:ext>
                </a:extLst>
              </p:cNvPr>
              <p:cNvSpPr/>
              <p:nvPr/>
            </p:nvSpPr>
            <p:spPr>
              <a:xfrm>
                <a:off x="1220675" y="4487300"/>
                <a:ext cx="98850" cy="122650"/>
              </a:xfrm>
              <a:custGeom>
                <a:avLst/>
                <a:gdLst/>
                <a:ahLst/>
                <a:cxnLst/>
                <a:rect l="l" t="t" r="r" b="b"/>
                <a:pathLst>
                  <a:path w="3954" h="4906" extrusionOk="0">
                    <a:moveTo>
                      <a:pt x="763" y="0"/>
                    </a:moveTo>
                    <a:lnTo>
                      <a:pt x="1" y="548"/>
                    </a:lnTo>
                    <a:lnTo>
                      <a:pt x="3191" y="4905"/>
                    </a:lnTo>
                    <a:lnTo>
                      <a:pt x="3953" y="4358"/>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54" name="Google Shape;3600;p39">
                <a:extLst>
                  <a:ext uri="{FF2B5EF4-FFF2-40B4-BE49-F238E27FC236}">
                    <a16:creationId xmlns:a16="http://schemas.microsoft.com/office/drawing/2014/main" id="{1FF14F56-D3A7-5D1F-8F18-563FF6D3092F}"/>
                  </a:ext>
                </a:extLst>
              </p:cNvPr>
              <p:cNvSpPr/>
              <p:nvPr/>
            </p:nvSpPr>
            <p:spPr>
              <a:xfrm>
                <a:off x="1231700" y="4478950"/>
                <a:ext cx="74125" cy="136050"/>
              </a:xfrm>
              <a:custGeom>
                <a:avLst/>
                <a:gdLst/>
                <a:ahLst/>
                <a:cxnLst/>
                <a:rect l="l" t="t" r="r" b="b"/>
                <a:pathLst>
                  <a:path w="2965" h="5442" extrusionOk="0">
                    <a:moveTo>
                      <a:pt x="2096" y="1"/>
                    </a:moveTo>
                    <a:lnTo>
                      <a:pt x="0" y="5085"/>
                    </a:lnTo>
                    <a:lnTo>
                      <a:pt x="869" y="5442"/>
                    </a:lnTo>
                    <a:lnTo>
                      <a:pt x="2965" y="358"/>
                    </a:lnTo>
                    <a:lnTo>
                      <a:pt x="20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55" name="Google Shape;3601;p39">
                <a:extLst>
                  <a:ext uri="{FF2B5EF4-FFF2-40B4-BE49-F238E27FC236}">
                    <a16:creationId xmlns:a16="http://schemas.microsoft.com/office/drawing/2014/main" id="{AE12DD07-2030-794A-7A53-C0C1E44E07F1}"/>
                  </a:ext>
                </a:extLst>
              </p:cNvPr>
              <p:cNvSpPr/>
              <p:nvPr/>
            </p:nvSpPr>
            <p:spPr>
              <a:xfrm>
                <a:off x="1199250" y="4529250"/>
                <a:ext cx="139025" cy="35150"/>
              </a:xfrm>
              <a:custGeom>
                <a:avLst/>
                <a:gdLst/>
                <a:ahLst/>
                <a:cxnLst/>
                <a:rect l="l" t="t" r="r" b="b"/>
                <a:pathLst>
                  <a:path w="5561" h="1406" extrusionOk="0">
                    <a:moveTo>
                      <a:pt x="5477" y="1"/>
                    </a:moveTo>
                    <a:lnTo>
                      <a:pt x="0" y="465"/>
                    </a:lnTo>
                    <a:lnTo>
                      <a:pt x="84" y="1406"/>
                    </a:lnTo>
                    <a:lnTo>
                      <a:pt x="5561" y="930"/>
                    </a:lnTo>
                    <a:lnTo>
                      <a:pt x="54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56" name="Google Shape;3602;p39">
                <a:extLst>
                  <a:ext uri="{FF2B5EF4-FFF2-40B4-BE49-F238E27FC236}">
                    <a16:creationId xmlns:a16="http://schemas.microsoft.com/office/drawing/2014/main" id="{9A4DA03E-D0BA-E64B-4B23-0569701DCAF4}"/>
                  </a:ext>
                </a:extLst>
              </p:cNvPr>
              <p:cNvSpPr/>
              <p:nvPr/>
            </p:nvSpPr>
            <p:spPr>
              <a:xfrm>
                <a:off x="1135550" y="4341725"/>
                <a:ext cx="166700" cy="96775"/>
              </a:xfrm>
              <a:custGeom>
                <a:avLst/>
                <a:gdLst/>
                <a:ahLst/>
                <a:cxnLst/>
                <a:rect l="l" t="t" r="r" b="b"/>
                <a:pathLst>
                  <a:path w="6668" h="3871" extrusionOk="0">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57" name="Google Shape;3603;p39">
                <a:extLst>
                  <a:ext uri="{FF2B5EF4-FFF2-40B4-BE49-F238E27FC236}">
                    <a16:creationId xmlns:a16="http://schemas.microsoft.com/office/drawing/2014/main" id="{31BAE9AD-C89D-0C19-914C-FC3EFFCCC5AA}"/>
                  </a:ext>
                </a:extLst>
              </p:cNvPr>
              <p:cNvSpPr/>
              <p:nvPr/>
            </p:nvSpPr>
            <p:spPr>
              <a:xfrm>
                <a:off x="1277525" y="4356925"/>
                <a:ext cx="136950" cy="38125"/>
              </a:xfrm>
              <a:custGeom>
                <a:avLst/>
                <a:gdLst/>
                <a:ahLst/>
                <a:cxnLst/>
                <a:rect l="l" t="t" r="r" b="b"/>
                <a:pathLst>
                  <a:path w="5478" h="1525" extrusionOk="0">
                    <a:moveTo>
                      <a:pt x="5370" y="0"/>
                    </a:moveTo>
                    <a:lnTo>
                      <a:pt x="1" y="595"/>
                    </a:lnTo>
                    <a:lnTo>
                      <a:pt x="108" y="1524"/>
                    </a:lnTo>
                    <a:lnTo>
                      <a:pt x="5478" y="941"/>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58" name="Google Shape;3604;p39">
                <a:extLst>
                  <a:ext uri="{FF2B5EF4-FFF2-40B4-BE49-F238E27FC236}">
                    <a16:creationId xmlns:a16="http://schemas.microsoft.com/office/drawing/2014/main" id="{9AFEDEBA-3712-64D6-5B73-586F70944B8C}"/>
                  </a:ext>
                </a:extLst>
              </p:cNvPr>
              <p:cNvSpPr/>
              <p:nvPr/>
            </p:nvSpPr>
            <p:spPr>
              <a:xfrm>
                <a:off x="1292400" y="4314950"/>
                <a:ext cx="102425" cy="123250"/>
              </a:xfrm>
              <a:custGeom>
                <a:avLst/>
                <a:gdLst/>
                <a:ahLst/>
                <a:cxnLst/>
                <a:rect l="l" t="t" r="r" b="b"/>
                <a:pathLst>
                  <a:path w="4097" h="4930" extrusionOk="0">
                    <a:moveTo>
                      <a:pt x="739" y="0"/>
                    </a:moveTo>
                    <a:lnTo>
                      <a:pt x="1" y="572"/>
                    </a:lnTo>
                    <a:lnTo>
                      <a:pt x="3347" y="4930"/>
                    </a:lnTo>
                    <a:lnTo>
                      <a:pt x="4097" y="4346"/>
                    </a:lnTo>
                    <a:lnTo>
                      <a:pt x="7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59" name="Google Shape;3605;p39">
                <a:extLst>
                  <a:ext uri="{FF2B5EF4-FFF2-40B4-BE49-F238E27FC236}">
                    <a16:creationId xmlns:a16="http://schemas.microsoft.com/office/drawing/2014/main" id="{07A1447C-8A2E-C24C-B1C4-9D21584C3366}"/>
                  </a:ext>
                </a:extLst>
              </p:cNvPr>
              <p:cNvSpPr/>
              <p:nvPr/>
            </p:nvSpPr>
            <p:spPr>
              <a:xfrm>
                <a:off x="1303725" y="4309000"/>
                <a:ext cx="79800" cy="134550"/>
              </a:xfrm>
              <a:custGeom>
                <a:avLst/>
                <a:gdLst/>
                <a:ahLst/>
                <a:cxnLst/>
                <a:rect l="l" t="t" r="r" b="b"/>
                <a:pathLst>
                  <a:path w="3192" h="5382" extrusionOk="0">
                    <a:moveTo>
                      <a:pt x="2334" y="0"/>
                    </a:moveTo>
                    <a:lnTo>
                      <a:pt x="0" y="4977"/>
                    </a:lnTo>
                    <a:lnTo>
                      <a:pt x="858" y="5382"/>
                    </a:lnTo>
                    <a:lnTo>
                      <a:pt x="3191" y="405"/>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60" name="Google Shape;3606;p39">
                <a:extLst>
                  <a:ext uri="{FF2B5EF4-FFF2-40B4-BE49-F238E27FC236}">
                    <a16:creationId xmlns:a16="http://schemas.microsoft.com/office/drawing/2014/main" id="{C745E6D4-E295-94E9-E8BD-9C63B9BD4096}"/>
                  </a:ext>
                </a:extLst>
              </p:cNvPr>
              <p:cNvSpPr/>
              <p:nvPr/>
            </p:nvSpPr>
            <p:spPr>
              <a:xfrm>
                <a:off x="1015300" y="4355125"/>
                <a:ext cx="166700" cy="96475"/>
              </a:xfrm>
              <a:custGeom>
                <a:avLst/>
                <a:gdLst/>
                <a:ahLst/>
                <a:cxnLst/>
                <a:rect l="l" t="t" r="r" b="b"/>
                <a:pathLst>
                  <a:path w="6668" h="3859" extrusionOk="0">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61" name="Google Shape;3607;p39">
                <a:extLst>
                  <a:ext uri="{FF2B5EF4-FFF2-40B4-BE49-F238E27FC236}">
                    <a16:creationId xmlns:a16="http://schemas.microsoft.com/office/drawing/2014/main" id="{B2F4EE22-2671-F530-3414-7589A021C552}"/>
                  </a:ext>
                </a:extLst>
              </p:cNvPr>
              <p:cNvSpPr/>
              <p:nvPr/>
            </p:nvSpPr>
            <p:spPr>
              <a:xfrm>
                <a:off x="903075" y="4398300"/>
                <a:ext cx="136950" cy="38125"/>
              </a:xfrm>
              <a:custGeom>
                <a:avLst/>
                <a:gdLst/>
                <a:ahLst/>
                <a:cxnLst/>
                <a:rect l="l" t="t" r="r" b="b"/>
                <a:pathLst>
                  <a:path w="5478" h="1525" extrusionOk="0">
                    <a:moveTo>
                      <a:pt x="5370" y="0"/>
                    </a:moveTo>
                    <a:lnTo>
                      <a:pt x="1" y="583"/>
                    </a:lnTo>
                    <a:lnTo>
                      <a:pt x="108" y="1524"/>
                    </a:lnTo>
                    <a:lnTo>
                      <a:pt x="5477" y="929"/>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62" name="Google Shape;3608;p39">
                <a:extLst>
                  <a:ext uri="{FF2B5EF4-FFF2-40B4-BE49-F238E27FC236}">
                    <a16:creationId xmlns:a16="http://schemas.microsoft.com/office/drawing/2014/main" id="{96672706-1705-2ADC-226E-08E53702D7B1}"/>
                  </a:ext>
                </a:extLst>
              </p:cNvPr>
              <p:cNvSpPr/>
              <p:nvPr/>
            </p:nvSpPr>
            <p:spPr>
              <a:xfrm>
                <a:off x="922425" y="4355425"/>
                <a:ext cx="102425" cy="123250"/>
              </a:xfrm>
              <a:custGeom>
                <a:avLst/>
                <a:gdLst/>
                <a:ahLst/>
                <a:cxnLst/>
                <a:rect l="l" t="t" r="r" b="b"/>
                <a:pathLst>
                  <a:path w="4097" h="4930" extrusionOk="0">
                    <a:moveTo>
                      <a:pt x="739" y="1"/>
                    </a:moveTo>
                    <a:lnTo>
                      <a:pt x="0" y="584"/>
                    </a:lnTo>
                    <a:lnTo>
                      <a:pt x="3358" y="4930"/>
                    </a:lnTo>
                    <a:lnTo>
                      <a:pt x="4096" y="4358"/>
                    </a:lnTo>
                    <a:lnTo>
                      <a:pt x="7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63" name="Google Shape;3609;p39">
                <a:extLst>
                  <a:ext uri="{FF2B5EF4-FFF2-40B4-BE49-F238E27FC236}">
                    <a16:creationId xmlns:a16="http://schemas.microsoft.com/office/drawing/2014/main" id="{F8A63FBD-89BC-44D7-9FCC-413CF0186D83}"/>
                  </a:ext>
                </a:extLst>
              </p:cNvPr>
              <p:cNvSpPr/>
              <p:nvPr/>
            </p:nvSpPr>
            <p:spPr>
              <a:xfrm>
                <a:off x="934025" y="4349775"/>
                <a:ext cx="79500" cy="134275"/>
              </a:xfrm>
              <a:custGeom>
                <a:avLst/>
                <a:gdLst/>
                <a:ahLst/>
                <a:cxnLst/>
                <a:rect l="l" t="t" r="r" b="b"/>
                <a:pathLst>
                  <a:path w="3180" h="5371" extrusionOk="0">
                    <a:moveTo>
                      <a:pt x="2334" y="0"/>
                    </a:moveTo>
                    <a:lnTo>
                      <a:pt x="1" y="4977"/>
                    </a:lnTo>
                    <a:lnTo>
                      <a:pt x="846" y="5370"/>
                    </a:lnTo>
                    <a:lnTo>
                      <a:pt x="3180" y="393"/>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grpSp>
        <p:nvGrpSpPr>
          <p:cNvPr id="3968" name="Google Shape;3610;p39">
            <a:extLst>
              <a:ext uri="{FF2B5EF4-FFF2-40B4-BE49-F238E27FC236}">
                <a16:creationId xmlns:a16="http://schemas.microsoft.com/office/drawing/2014/main" id="{5391435E-7580-12FC-21B7-28580507D0C2}"/>
              </a:ext>
            </a:extLst>
          </p:cNvPr>
          <p:cNvGrpSpPr/>
          <p:nvPr/>
        </p:nvGrpSpPr>
        <p:grpSpPr>
          <a:xfrm rot="9899804">
            <a:off x="-5110443" y="-4029571"/>
            <a:ext cx="501607" cy="532600"/>
            <a:chOff x="742350" y="3532700"/>
            <a:chExt cx="1038825" cy="1102850"/>
          </a:xfrm>
        </p:grpSpPr>
        <p:sp>
          <p:nvSpPr>
            <p:cNvPr id="3969" name="Google Shape;3611;p39">
              <a:extLst>
                <a:ext uri="{FF2B5EF4-FFF2-40B4-BE49-F238E27FC236}">
                  <a16:creationId xmlns:a16="http://schemas.microsoft.com/office/drawing/2014/main" id="{8C6E8777-C326-62A6-223D-1306A076D62D}"/>
                </a:ext>
              </a:extLst>
            </p:cNvPr>
            <p:cNvSpPr/>
            <p:nvPr/>
          </p:nvSpPr>
          <p:spPr>
            <a:xfrm>
              <a:off x="921525" y="3644325"/>
              <a:ext cx="97075" cy="167900"/>
            </a:xfrm>
            <a:custGeom>
              <a:avLst/>
              <a:gdLst/>
              <a:ahLst/>
              <a:cxnLst/>
              <a:rect l="l" t="t" r="r" b="b"/>
              <a:pathLst>
                <a:path w="3883" h="6716" extrusionOk="0">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70" name="Google Shape;3612;p39">
              <a:extLst>
                <a:ext uri="{FF2B5EF4-FFF2-40B4-BE49-F238E27FC236}">
                  <a16:creationId xmlns:a16="http://schemas.microsoft.com/office/drawing/2014/main" id="{DACD5621-90F9-AD95-261D-4F64F8F7DC63}"/>
                </a:ext>
              </a:extLst>
            </p:cNvPr>
            <p:cNvSpPr/>
            <p:nvPr/>
          </p:nvSpPr>
          <p:spPr>
            <a:xfrm>
              <a:off x="958450" y="3532700"/>
              <a:ext cx="23525" cy="134875"/>
            </a:xfrm>
            <a:custGeom>
              <a:avLst/>
              <a:gdLst/>
              <a:ahLst/>
              <a:cxnLst/>
              <a:rect l="l" t="t" r="r" b="b"/>
              <a:pathLst>
                <a:path w="941" h="5395" extrusionOk="0">
                  <a:moveTo>
                    <a:pt x="0" y="1"/>
                  </a:moveTo>
                  <a:lnTo>
                    <a:pt x="0" y="5394"/>
                  </a:lnTo>
                  <a:lnTo>
                    <a:pt x="941" y="5394"/>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71" name="Google Shape;3613;p39">
              <a:extLst>
                <a:ext uri="{FF2B5EF4-FFF2-40B4-BE49-F238E27FC236}">
                  <a16:creationId xmlns:a16="http://schemas.microsoft.com/office/drawing/2014/main" id="{869E2349-6EE0-C309-098D-7657190A9762}"/>
                </a:ext>
              </a:extLst>
            </p:cNvPr>
            <p:cNvSpPr/>
            <p:nvPr/>
          </p:nvSpPr>
          <p:spPr>
            <a:xfrm>
              <a:off x="905450" y="3556525"/>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72" name="Google Shape;3614;p39">
              <a:extLst>
                <a:ext uri="{FF2B5EF4-FFF2-40B4-BE49-F238E27FC236}">
                  <a16:creationId xmlns:a16="http://schemas.microsoft.com/office/drawing/2014/main" id="{6EB84082-1384-2FCD-3EC9-512ED23772E5}"/>
                </a:ext>
              </a:extLst>
            </p:cNvPr>
            <p:cNvSpPr/>
            <p:nvPr/>
          </p:nvSpPr>
          <p:spPr>
            <a:xfrm>
              <a:off x="905450" y="3556525"/>
              <a:ext cx="129525" cy="91700"/>
            </a:xfrm>
            <a:custGeom>
              <a:avLst/>
              <a:gdLst/>
              <a:ahLst/>
              <a:cxnLst/>
              <a:rect l="l" t="t" r="r" b="b"/>
              <a:pathLst>
                <a:path w="5181" h="3668" extrusionOk="0">
                  <a:moveTo>
                    <a:pt x="489" y="0"/>
                  </a:moveTo>
                  <a:lnTo>
                    <a:pt x="1" y="810"/>
                  </a:lnTo>
                  <a:lnTo>
                    <a:pt x="4692" y="3667"/>
                  </a:lnTo>
                  <a:lnTo>
                    <a:pt x="5180" y="2870"/>
                  </a:lnTo>
                  <a:lnTo>
                    <a:pt x="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73" name="Google Shape;3615;p39">
              <a:extLst>
                <a:ext uri="{FF2B5EF4-FFF2-40B4-BE49-F238E27FC236}">
                  <a16:creationId xmlns:a16="http://schemas.microsoft.com/office/drawing/2014/main" id="{00409127-00C8-DE77-8C04-CB1AAF34E28B}"/>
                </a:ext>
              </a:extLst>
            </p:cNvPr>
            <p:cNvSpPr/>
            <p:nvPr/>
          </p:nvSpPr>
          <p:spPr>
            <a:xfrm>
              <a:off x="921525" y="3765175"/>
              <a:ext cx="97075" cy="167600"/>
            </a:xfrm>
            <a:custGeom>
              <a:avLst/>
              <a:gdLst/>
              <a:ahLst/>
              <a:cxnLst/>
              <a:rect l="l" t="t" r="r" b="b"/>
              <a:pathLst>
                <a:path w="3883" h="6704" extrusionOk="0">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74" name="Google Shape;3616;p39">
              <a:extLst>
                <a:ext uri="{FF2B5EF4-FFF2-40B4-BE49-F238E27FC236}">
                  <a16:creationId xmlns:a16="http://schemas.microsoft.com/office/drawing/2014/main" id="{B9E781C8-BB5E-154D-A80E-50C5093EDAFA}"/>
                </a:ext>
              </a:extLst>
            </p:cNvPr>
            <p:cNvSpPr/>
            <p:nvPr/>
          </p:nvSpPr>
          <p:spPr>
            <a:xfrm>
              <a:off x="958450" y="3909250"/>
              <a:ext cx="23525" cy="135150"/>
            </a:xfrm>
            <a:custGeom>
              <a:avLst/>
              <a:gdLst/>
              <a:ahLst/>
              <a:cxnLst/>
              <a:rect l="l" t="t" r="r" b="b"/>
              <a:pathLst>
                <a:path w="941" h="5406" extrusionOk="0">
                  <a:moveTo>
                    <a:pt x="0" y="0"/>
                  </a:moveTo>
                  <a:lnTo>
                    <a:pt x="0" y="5406"/>
                  </a:lnTo>
                  <a:lnTo>
                    <a:pt x="941" y="5406"/>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75" name="Google Shape;3617;p39">
              <a:extLst>
                <a:ext uri="{FF2B5EF4-FFF2-40B4-BE49-F238E27FC236}">
                  <a16:creationId xmlns:a16="http://schemas.microsoft.com/office/drawing/2014/main" id="{588B9B9B-52F8-5EEE-204B-F8D29D4A8615}"/>
                </a:ext>
              </a:extLst>
            </p:cNvPr>
            <p:cNvSpPr/>
            <p:nvPr/>
          </p:nvSpPr>
          <p:spPr>
            <a:xfrm>
              <a:off x="905450" y="3928600"/>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76" name="Google Shape;3618;p39">
              <a:extLst>
                <a:ext uri="{FF2B5EF4-FFF2-40B4-BE49-F238E27FC236}">
                  <a16:creationId xmlns:a16="http://schemas.microsoft.com/office/drawing/2014/main" id="{30317DF4-2B6B-0F73-DF18-C4CD64421158}"/>
                </a:ext>
              </a:extLst>
            </p:cNvPr>
            <p:cNvSpPr/>
            <p:nvPr/>
          </p:nvSpPr>
          <p:spPr>
            <a:xfrm>
              <a:off x="905150" y="3928600"/>
              <a:ext cx="129825" cy="91700"/>
            </a:xfrm>
            <a:custGeom>
              <a:avLst/>
              <a:gdLst/>
              <a:ahLst/>
              <a:cxnLst/>
              <a:rect l="l" t="t" r="r" b="b"/>
              <a:pathLst>
                <a:path w="5193" h="3668" extrusionOk="0">
                  <a:moveTo>
                    <a:pt x="501" y="0"/>
                  </a:moveTo>
                  <a:lnTo>
                    <a:pt x="1" y="810"/>
                  </a:lnTo>
                  <a:lnTo>
                    <a:pt x="4692" y="3667"/>
                  </a:lnTo>
                  <a:lnTo>
                    <a:pt x="5192" y="2869"/>
                  </a:lnTo>
                  <a:lnTo>
                    <a:pt x="5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77" name="Google Shape;3619;p39">
              <a:extLst>
                <a:ext uri="{FF2B5EF4-FFF2-40B4-BE49-F238E27FC236}">
                  <a16:creationId xmlns:a16="http://schemas.microsoft.com/office/drawing/2014/main" id="{1C1A1830-7BF2-4DAE-0A0F-B2FAD395B64E}"/>
                </a:ext>
              </a:extLst>
            </p:cNvPr>
            <p:cNvSpPr/>
            <p:nvPr/>
          </p:nvSpPr>
          <p:spPr>
            <a:xfrm>
              <a:off x="845025" y="3716350"/>
              <a:ext cx="145300" cy="83975"/>
            </a:xfrm>
            <a:custGeom>
              <a:avLst/>
              <a:gdLst/>
              <a:ahLst/>
              <a:cxnLst/>
              <a:rect l="l" t="t" r="r" b="b"/>
              <a:pathLst>
                <a:path w="5812" h="3359" extrusionOk="0">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78" name="Google Shape;3620;p39">
              <a:extLst>
                <a:ext uri="{FF2B5EF4-FFF2-40B4-BE49-F238E27FC236}">
                  <a16:creationId xmlns:a16="http://schemas.microsoft.com/office/drawing/2014/main" id="{1A9ADC8B-8779-7E8A-440F-D932276514BC}"/>
                </a:ext>
              </a:extLst>
            </p:cNvPr>
            <p:cNvSpPr/>
            <p:nvPr/>
          </p:nvSpPr>
          <p:spPr>
            <a:xfrm>
              <a:off x="742650" y="3650575"/>
              <a:ext cx="128600" cy="87825"/>
            </a:xfrm>
            <a:custGeom>
              <a:avLst/>
              <a:gdLst/>
              <a:ahLst/>
              <a:cxnLst/>
              <a:rect l="l" t="t" r="r" b="b"/>
              <a:pathLst>
                <a:path w="5144" h="3513" extrusionOk="0">
                  <a:moveTo>
                    <a:pt x="464" y="1"/>
                  </a:moveTo>
                  <a:lnTo>
                    <a:pt x="0" y="810"/>
                  </a:lnTo>
                  <a:lnTo>
                    <a:pt x="4679" y="3513"/>
                  </a:lnTo>
                  <a:lnTo>
                    <a:pt x="5144" y="2691"/>
                  </a:lnTo>
                  <a:lnTo>
                    <a:pt x="4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79" name="Google Shape;3621;p39">
              <a:extLst>
                <a:ext uri="{FF2B5EF4-FFF2-40B4-BE49-F238E27FC236}">
                  <a16:creationId xmlns:a16="http://schemas.microsoft.com/office/drawing/2014/main" id="{5FF5AC7B-1F09-37FE-D6FE-08E344AE6325}"/>
                </a:ext>
              </a:extLst>
            </p:cNvPr>
            <p:cNvSpPr/>
            <p:nvPr/>
          </p:nvSpPr>
          <p:spPr>
            <a:xfrm>
              <a:off x="795625" y="3626475"/>
              <a:ext cx="26800" cy="137825"/>
            </a:xfrm>
            <a:custGeom>
              <a:avLst/>
              <a:gdLst/>
              <a:ahLst/>
              <a:cxnLst/>
              <a:rect l="l" t="t" r="r" b="b"/>
              <a:pathLst>
                <a:path w="1072" h="5513" extrusionOk="0">
                  <a:moveTo>
                    <a:pt x="941" y="0"/>
                  </a:moveTo>
                  <a:lnTo>
                    <a:pt x="0" y="24"/>
                  </a:lnTo>
                  <a:lnTo>
                    <a:pt x="131" y="5513"/>
                  </a:lnTo>
                  <a:lnTo>
                    <a:pt x="1072" y="5501"/>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80" name="Google Shape;3622;p39">
              <a:extLst>
                <a:ext uri="{FF2B5EF4-FFF2-40B4-BE49-F238E27FC236}">
                  <a16:creationId xmlns:a16="http://schemas.microsoft.com/office/drawing/2014/main" id="{1C213D31-74CD-6204-B2A6-6E4C072BBFF6}"/>
                </a:ext>
              </a:extLst>
            </p:cNvPr>
            <p:cNvSpPr/>
            <p:nvPr/>
          </p:nvSpPr>
          <p:spPr>
            <a:xfrm>
              <a:off x="743225" y="3652075"/>
              <a:ext cx="131900" cy="86625"/>
            </a:xfrm>
            <a:custGeom>
              <a:avLst/>
              <a:gdLst/>
              <a:ahLst/>
              <a:cxnLst/>
              <a:rect l="l" t="t" r="r" b="b"/>
              <a:pathLst>
                <a:path w="5276" h="3465" extrusionOk="0">
                  <a:moveTo>
                    <a:pt x="4823" y="0"/>
                  </a:moveTo>
                  <a:lnTo>
                    <a:pt x="1" y="2631"/>
                  </a:lnTo>
                  <a:lnTo>
                    <a:pt x="453" y="3465"/>
                  </a:lnTo>
                  <a:lnTo>
                    <a:pt x="5275" y="822"/>
                  </a:lnTo>
                  <a:lnTo>
                    <a:pt x="48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81" name="Google Shape;3623;p39">
              <a:extLst>
                <a:ext uri="{FF2B5EF4-FFF2-40B4-BE49-F238E27FC236}">
                  <a16:creationId xmlns:a16="http://schemas.microsoft.com/office/drawing/2014/main" id="{41BEB517-AA5A-2501-D9B9-686DA238698E}"/>
                </a:ext>
              </a:extLst>
            </p:cNvPr>
            <p:cNvSpPr/>
            <p:nvPr/>
          </p:nvSpPr>
          <p:spPr>
            <a:xfrm>
              <a:off x="949800" y="3776775"/>
              <a:ext cx="145000" cy="83975"/>
            </a:xfrm>
            <a:custGeom>
              <a:avLst/>
              <a:gdLst/>
              <a:ahLst/>
              <a:cxnLst/>
              <a:rect l="l" t="t" r="r" b="b"/>
              <a:pathLst>
                <a:path w="5800" h="3359" extrusionOk="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82" name="Google Shape;3624;p39">
              <a:extLst>
                <a:ext uri="{FF2B5EF4-FFF2-40B4-BE49-F238E27FC236}">
                  <a16:creationId xmlns:a16="http://schemas.microsoft.com/office/drawing/2014/main" id="{FE208379-11F2-AC10-0824-5F07957CF26F}"/>
                </a:ext>
              </a:extLst>
            </p:cNvPr>
            <p:cNvSpPr/>
            <p:nvPr/>
          </p:nvSpPr>
          <p:spPr>
            <a:xfrm>
              <a:off x="1068875" y="3838700"/>
              <a:ext cx="128600" cy="87825"/>
            </a:xfrm>
            <a:custGeom>
              <a:avLst/>
              <a:gdLst/>
              <a:ahLst/>
              <a:cxnLst/>
              <a:rect l="l" t="t" r="r" b="b"/>
              <a:pathLst>
                <a:path w="5144" h="3513" extrusionOk="0">
                  <a:moveTo>
                    <a:pt x="477" y="0"/>
                  </a:moveTo>
                  <a:lnTo>
                    <a:pt x="0" y="810"/>
                  </a:lnTo>
                  <a:lnTo>
                    <a:pt x="4680" y="3513"/>
                  </a:lnTo>
                  <a:lnTo>
                    <a:pt x="5144" y="2703"/>
                  </a:lnTo>
                  <a:lnTo>
                    <a:pt x="4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83" name="Google Shape;3625;p39">
              <a:extLst>
                <a:ext uri="{FF2B5EF4-FFF2-40B4-BE49-F238E27FC236}">
                  <a16:creationId xmlns:a16="http://schemas.microsoft.com/office/drawing/2014/main" id="{C9E7B0E6-6D22-981C-DC9B-963344B2A9B3}"/>
                </a:ext>
              </a:extLst>
            </p:cNvPr>
            <p:cNvSpPr/>
            <p:nvPr/>
          </p:nvSpPr>
          <p:spPr>
            <a:xfrm>
              <a:off x="1117975" y="3812500"/>
              <a:ext cx="26825" cy="137850"/>
            </a:xfrm>
            <a:custGeom>
              <a:avLst/>
              <a:gdLst/>
              <a:ahLst/>
              <a:cxnLst/>
              <a:rect l="l" t="t" r="r" b="b"/>
              <a:pathLst>
                <a:path w="1073" h="5514" extrusionOk="0">
                  <a:moveTo>
                    <a:pt x="941" y="1"/>
                  </a:moveTo>
                  <a:lnTo>
                    <a:pt x="1" y="24"/>
                  </a:lnTo>
                  <a:lnTo>
                    <a:pt x="132" y="5513"/>
                  </a:lnTo>
                  <a:lnTo>
                    <a:pt x="1072" y="5489"/>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84" name="Google Shape;3626;p39">
              <a:extLst>
                <a:ext uri="{FF2B5EF4-FFF2-40B4-BE49-F238E27FC236}">
                  <a16:creationId xmlns:a16="http://schemas.microsoft.com/office/drawing/2014/main" id="{78C5A4F6-F2F5-7991-DAA7-4DC25BB68D1F}"/>
                </a:ext>
              </a:extLst>
            </p:cNvPr>
            <p:cNvSpPr/>
            <p:nvPr/>
          </p:nvSpPr>
          <p:spPr>
            <a:xfrm>
              <a:off x="1065300" y="3838100"/>
              <a:ext cx="131875" cy="86650"/>
            </a:xfrm>
            <a:custGeom>
              <a:avLst/>
              <a:gdLst/>
              <a:ahLst/>
              <a:cxnLst/>
              <a:rect l="l" t="t" r="r" b="b"/>
              <a:pathLst>
                <a:path w="5275" h="3466" extrusionOk="0">
                  <a:moveTo>
                    <a:pt x="4834" y="1"/>
                  </a:moveTo>
                  <a:lnTo>
                    <a:pt x="0" y="2632"/>
                  </a:lnTo>
                  <a:lnTo>
                    <a:pt x="453" y="3465"/>
                  </a:lnTo>
                  <a:lnTo>
                    <a:pt x="5275" y="822"/>
                  </a:lnTo>
                  <a:lnTo>
                    <a:pt x="4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85" name="Google Shape;3627;p39">
              <a:extLst>
                <a:ext uri="{FF2B5EF4-FFF2-40B4-BE49-F238E27FC236}">
                  <a16:creationId xmlns:a16="http://schemas.microsoft.com/office/drawing/2014/main" id="{C8C5F1E5-621A-AB7A-1E56-2F08568FE9FD}"/>
                </a:ext>
              </a:extLst>
            </p:cNvPr>
            <p:cNvSpPr/>
            <p:nvPr/>
          </p:nvSpPr>
          <p:spPr>
            <a:xfrm>
              <a:off x="950100" y="3716350"/>
              <a:ext cx="145000" cy="83975"/>
            </a:xfrm>
            <a:custGeom>
              <a:avLst/>
              <a:gdLst/>
              <a:ahLst/>
              <a:cxnLst/>
              <a:rect l="l" t="t" r="r" b="b"/>
              <a:pathLst>
                <a:path w="5800" h="3359" extrusionOk="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86" name="Google Shape;3628;p39">
              <a:extLst>
                <a:ext uri="{FF2B5EF4-FFF2-40B4-BE49-F238E27FC236}">
                  <a16:creationId xmlns:a16="http://schemas.microsoft.com/office/drawing/2014/main" id="{E45C53FF-C5E4-058E-3A5E-F73048B9729A}"/>
                </a:ext>
              </a:extLst>
            </p:cNvPr>
            <p:cNvSpPr/>
            <p:nvPr/>
          </p:nvSpPr>
          <p:spPr>
            <a:xfrm>
              <a:off x="1068575" y="3650575"/>
              <a:ext cx="128900" cy="87825"/>
            </a:xfrm>
            <a:custGeom>
              <a:avLst/>
              <a:gdLst/>
              <a:ahLst/>
              <a:cxnLst/>
              <a:rect l="l" t="t" r="r" b="b"/>
              <a:pathLst>
                <a:path w="5156" h="3513" extrusionOk="0">
                  <a:moveTo>
                    <a:pt x="4680" y="1"/>
                  </a:moveTo>
                  <a:lnTo>
                    <a:pt x="0" y="2703"/>
                  </a:lnTo>
                  <a:lnTo>
                    <a:pt x="477" y="3513"/>
                  </a:lnTo>
                  <a:lnTo>
                    <a:pt x="5156" y="810"/>
                  </a:lnTo>
                  <a:lnTo>
                    <a:pt x="46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87" name="Google Shape;3629;p39">
              <a:extLst>
                <a:ext uri="{FF2B5EF4-FFF2-40B4-BE49-F238E27FC236}">
                  <a16:creationId xmlns:a16="http://schemas.microsoft.com/office/drawing/2014/main" id="{348341CF-C444-A2F5-08B5-A07A89D9998D}"/>
                </a:ext>
              </a:extLst>
            </p:cNvPr>
            <p:cNvSpPr/>
            <p:nvPr/>
          </p:nvSpPr>
          <p:spPr>
            <a:xfrm>
              <a:off x="1065300" y="3652075"/>
              <a:ext cx="131875" cy="86625"/>
            </a:xfrm>
            <a:custGeom>
              <a:avLst/>
              <a:gdLst/>
              <a:ahLst/>
              <a:cxnLst/>
              <a:rect l="l" t="t" r="r" b="b"/>
              <a:pathLst>
                <a:path w="5275" h="3465" extrusionOk="0">
                  <a:moveTo>
                    <a:pt x="453" y="0"/>
                  </a:moveTo>
                  <a:lnTo>
                    <a:pt x="0" y="834"/>
                  </a:lnTo>
                  <a:lnTo>
                    <a:pt x="4823" y="3465"/>
                  </a:lnTo>
                  <a:lnTo>
                    <a:pt x="5275" y="2643"/>
                  </a:lnTo>
                  <a:lnTo>
                    <a:pt x="4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88" name="Google Shape;3630;p39">
              <a:extLst>
                <a:ext uri="{FF2B5EF4-FFF2-40B4-BE49-F238E27FC236}">
                  <a16:creationId xmlns:a16="http://schemas.microsoft.com/office/drawing/2014/main" id="{EE4AB896-8202-35A6-530E-C48757EA1F38}"/>
                </a:ext>
              </a:extLst>
            </p:cNvPr>
            <p:cNvSpPr/>
            <p:nvPr/>
          </p:nvSpPr>
          <p:spPr>
            <a:xfrm>
              <a:off x="1117675" y="3626475"/>
              <a:ext cx="26825" cy="137825"/>
            </a:xfrm>
            <a:custGeom>
              <a:avLst/>
              <a:gdLst/>
              <a:ahLst/>
              <a:cxnLst/>
              <a:rect l="l" t="t" r="r" b="b"/>
              <a:pathLst>
                <a:path w="1073" h="5513" extrusionOk="0">
                  <a:moveTo>
                    <a:pt x="132" y="0"/>
                  </a:moveTo>
                  <a:lnTo>
                    <a:pt x="1" y="5489"/>
                  </a:lnTo>
                  <a:lnTo>
                    <a:pt x="942" y="5513"/>
                  </a:lnTo>
                  <a:lnTo>
                    <a:pt x="1073" y="24"/>
                  </a:lnTo>
                  <a:lnTo>
                    <a:pt x="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89" name="Google Shape;3631;p39">
              <a:extLst>
                <a:ext uri="{FF2B5EF4-FFF2-40B4-BE49-F238E27FC236}">
                  <a16:creationId xmlns:a16="http://schemas.microsoft.com/office/drawing/2014/main" id="{82DA84BB-35EB-3A74-0A7D-EA296B39A8BC}"/>
                </a:ext>
              </a:extLst>
            </p:cNvPr>
            <p:cNvSpPr/>
            <p:nvPr/>
          </p:nvSpPr>
          <p:spPr>
            <a:xfrm>
              <a:off x="845325" y="3776775"/>
              <a:ext cx="145000" cy="83975"/>
            </a:xfrm>
            <a:custGeom>
              <a:avLst/>
              <a:gdLst/>
              <a:ahLst/>
              <a:cxnLst/>
              <a:rect l="l" t="t" r="r" b="b"/>
              <a:pathLst>
                <a:path w="5800" h="3359" extrusionOk="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90" name="Google Shape;3632;p39">
              <a:extLst>
                <a:ext uri="{FF2B5EF4-FFF2-40B4-BE49-F238E27FC236}">
                  <a16:creationId xmlns:a16="http://schemas.microsoft.com/office/drawing/2014/main" id="{55BB2AD6-CD36-57E9-F4A2-2F48A5A8B57D}"/>
                </a:ext>
              </a:extLst>
            </p:cNvPr>
            <p:cNvSpPr/>
            <p:nvPr/>
          </p:nvSpPr>
          <p:spPr>
            <a:xfrm>
              <a:off x="742350" y="3839000"/>
              <a:ext cx="128900" cy="87825"/>
            </a:xfrm>
            <a:custGeom>
              <a:avLst/>
              <a:gdLst/>
              <a:ahLst/>
              <a:cxnLst/>
              <a:rect l="l" t="t" r="r" b="b"/>
              <a:pathLst>
                <a:path w="5156" h="3513" extrusionOk="0">
                  <a:moveTo>
                    <a:pt x="4679" y="0"/>
                  </a:moveTo>
                  <a:lnTo>
                    <a:pt x="0" y="2691"/>
                  </a:lnTo>
                  <a:lnTo>
                    <a:pt x="476" y="3513"/>
                  </a:lnTo>
                  <a:lnTo>
                    <a:pt x="5156" y="810"/>
                  </a:lnTo>
                  <a:lnTo>
                    <a:pt x="4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91" name="Google Shape;3633;p39">
              <a:extLst>
                <a:ext uri="{FF2B5EF4-FFF2-40B4-BE49-F238E27FC236}">
                  <a16:creationId xmlns:a16="http://schemas.microsoft.com/office/drawing/2014/main" id="{64B92D64-6247-8AAD-4909-D98D9B2FE23F}"/>
                </a:ext>
              </a:extLst>
            </p:cNvPr>
            <p:cNvSpPr/>
            <p:nvPr/>
          </p:nvSpPr>
          <p:spPr>
            <a:xfrm>
              <a:off x="742950" y="3838100"/>
              <a:ext cx="131875" cy="86650"/>
            </a:xfrm>
            <a:custGeom>
              <a:avLst/>
              <a:gdLst/>
              <a:ahLst/>
              <a:cxnLst/>
              <a:rect l="l" t="t" r="r" b="b"/>
              <a:pathLst>
                <a:path w="5275" h="3466" extrusionOk="0">
                  <a:moveTo>
                    <a:pt x="452" y="1"/>
                  </a:moveTo>
                  <a:lnTo>
                    <a:pt x="0" y="834"/>
                  </a:lnTo>
                  <a:lnTo>
                    <a:pt x="4834" y="3465"/>
                  </a:lnTo>
                  <a:lnTo>
                    <a:pt x="5274" y="2644"/>
                  </a:lnTo>
                  <a:lnTo>
                    <a:pt x="4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92" name="Google Shape;3634;p39">
              <a:extLst>
                <a:ext uri="{FF2B5EF4-FFF2-40B4-BE49-F238E27FC236}">
                  <a16:creationId xmlns:a16="http://schemas.microsoft.com/office/drawing/2014/main" id="{BB16044F-7E10-07FA-5311-76C7454CAE1E}"/>
                </a:ext>
              </a:extLst>
            </p:cNvPr>
            <p:cNvSpPr/>
            <p:nvPr/>
          </p:nvSpPr>
          <p:spPr>
            <a:xfrm>
              <a:off x="795625" y="3812500"/>
              <a:ext cx="26800" cy="137850"/>
            </a:xfrm>
            <a:custGeom>
              <a:avLst/>
              <a:gdLst/>
              <a:ahLst/>
              <a:cxnLst/>
              <a:rect l="l" t="t" r="r" b="b"/>
              <a:pathLst>
                <a:path w="1072" h="5514" extrusionOk="0">
                  <a:moveTo>
                    <a:pt x="131" y="1"/>
                  </a:moveTo>
                  <a:lnTo>
                    <a:pt x="0" y="5489"/>
                  </a:lnTo>
                  <a:lnTo>
                    <a:pt x="941" y="5513"/>
                  </a:lnTo>
                  <a:lnTo>
                    <a:pt x="1072" y="24"/>
                  </a:lnTo>
                  <a:lnTo>
                    <a:pt x="1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93" name="Google Shape;3635;p39">
              <a:extLst>
                <a:ext uri="{FF2B5EF4-FFF2-40B4-BE49-F238E27FC236}">
                  <a16:creationId xmlns:a16="http://schemas.microsoft.com/office/drawing/2014/main" id="{37052E20-420A-08E9-F7A0-01E3439678D2}"/>
                </a:ext>
              </a:extLst>
            </p:cNvPr>
            <p:cNvSpPr/>
            <p:nvPr/>
          </p:nvSpPr>
          <p:spPr>
            <a:xfrm>
              <a:off x="1500775" y="3847025"/>
              <a:ext cx="93175" cy="160775"/>
            </a:xfrm>
            <a:custGeom>
              <a:avLst/>
              <a:gdLst/>
              <a:ahLst/>
              <a:cxnLst/>
              <a:rect l="l" t="t" r="r" b="b"/>
              <a:pathLst>
                <a:path w="3727" h="6431" extrusionOk="0">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94" name="Google Shape;3636;p39">
              <a:extLst>
                <a:ext uri="{FF2B5EF4-FFF2-40B4-BE49-F238E27FC236}">
                  <a16:creationId xmlns:a16="http://schemas.microsoft.com/office/drawing/2014/main" id="{80220D36-45EC-B337-2739-14F80DCC34F6}"/>
                </a:ext>
              </a:extLst>
            </p:cNvPr>
            <p:cNvSpPr/>
            <p:nvPr/>
          </p:nvSpPr>
          <p:spPr>
            <a:xfrm>
              <a:off x="1563275" y="3744050"/>
              <a:ext cx="61650" cy="136350"/>
            </a:xfrm>
            <a:custGeom>
              <a:avLst/>
              <a:gdLst/>
              <a:ahLst/>
              <a:cxnLst/>
              <a:rect l="l" t="t" r="r" b="b"/>
              <a:pathLst>
                <a:path w="2466" h="5454" extrusionOk="0">
                  <a:moveTo>
                    <a:pt x="1560" y="0"/>
                  </a:moveTo>
                  <a:lnTo>
                    <a:pt x="1" y="5179"/>
                  </a:lnTo>
                  <a:lnTo>
                    <a:pt x="894" y="5453"/>
                  </a:lnTo>
                  <a:lnTo>
                    <a:pt x="2465" y="262"/>
                  </a:lnTo>
                  <a:lnTo>
                    <a:pt x="15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95" name="Google Shape;3637;p39">
              <a:extLst>
                <a:ext uri="{FF2B5EF4-FFF2-40B4-BE49-F238E27FC236}">
                  <a16:creationId xmlns:a16="http://schemas.microsoft.com/office/drawing/2014/main" id="{EEB69D2C-2FC7-E15A-8610-3475B1B98538}"/>
                </a:ext>
              </a:extLst>
            </p:cNvPr>
            <p:cNvSpPr/>
            <p:nvPr/>
          </p:nvSpPr>
          <p:spPr>
            <a:xfrm>
              <a:off x="1513875" y="3778275"/>
              <a:ext cx="138725" cy="57475"/>
            </a:xfrm>
            <a:custGeom>
              <a:avLst/>
              <a:gdLst/>
              <a:ahLst/>
              <a:cxnLst/>
              <a:rect l="l" t="t" r="r" b="b"/>
              <a:pathLst>
                <a:path w="5549" h="2299" extrusionOk="0">
                  <a:moveTo>
                    <a:pt x="5310" y="0"/>
                  </a:moveTo>
                  <a:lnTo>
                    <a:pt x="0" y="1393"/>
                  </a:lnTo>
                  <a:lnTo>
                    <a:pt x="238" y="2298"/>
                  </a:lnTo>
                  <a:lnTo>
                    <a:pt x="5549" y="905"/>
                  </a:lnTo>
                  <a:lnTo>
                    <a:pt x="53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96" name="Google Shape;3638;p39">
              <a:extLst>
                <a:ext uri="{FF2B5EF4-FFF2-40B4-BE49-F238E27FC236}">
                  <a16:creationId xmlns:a16="http://schemas.microsoft.com/office/drawing/2014/main" id="{D946608B-AD98-4247-DAD7-727B5B899A98}"/>
                </a:ext>
              </a:extLst>
            </p:cNvPr>
            <p:cNvSpPr/>
            <p:nvPr/>
          </p:nvSpPr>
          <p:spPr>
            <a:xfrm>
              <a:off x="1528450" y="3748200"/>
              <a:ext cx="109275" cy="117900"/>
            </a:xfrm>
            <a:custGeom>
              <a:avLst/>
              <a:gdLst/>
              <a:ahLst/>
              <a:cxnLst/>
              <a:rect l="l" t="t" r="r" b="b"/>
              <a:pathLst>
                <a:path w="4371" h="4716" extrusionOk="0">
                  <a:moveTo>
                    <a:pt x="691" y="1"/>
                  </a:moveTo>
                  <a:lnTo>
                    <a:pt x="1" y="620"/>
                  </a:lnTo>
                  <a:lnTo>
                    <a:pt x="3668" y="4716"/>
                  </a:lnTo>
                  <a:lnTo>
                    <a:pt x="4370" y="4085"/>
                  </a:lnTo>
                  <a:lnTo>
                    <a:pt x="6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97" name="Google Shape;3639;p39">
              <a:extLst>
                <a:ext uri="{FF2B5EF4-FFF2-40B4-BE49-F238E27FC236}">
                  <a16:creationId xmlns:a16="http://schemas.microsoft.com/office/drawing/2014/main" id="{A6E7B1EB-D4E8-08EB-4FE7-B75C4A48802E}"/>
                </a:ext>
              </a:extLst>
            </p:cNvPr>
            <p:cNvSpPr/>
            <p:nvPr/>
          </p:nvSpPr>
          <p:spPr>
            <a:xfrm>
              <a:off x="1465950" y="3962825"/>
              <a:ext cx="93175" cy="160750"/>
            </a:xfrm>
            <a:custGeom>
              <a:avLst/>
              <a:gdLst/>
              <a:ahLst/>
              <a:cxnLst/>
              <a:rect l="l" t="t" r="r" b="b"/>
              <a:pathLst>
                <a:path w="3727" h="6430" extrusionOk="0">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98" name="Google Shape;3640;p39">
              <a:extLst>
                <a:ext uri="{FF2B5EF4-FFF2-40B4-BE49-F238E27FC236}">
                  <a16:creationId xmlns:a16="http://schemas.microsoft.com/office/drawing/2014/main" id="{D4EB9B7E-2D42-B167-70BC-91EAA45FD82A}"/>
                </a:ext>
              </a:extLst>
            </p:cNvPr>
            <p:cNvSpPr/>
            <p:nvPr/>
          </p:nvSpPr>
          <p:spPr>
            <a:xfrm>
              <a:off x="1445100" y="4097950"/>
              <a:ext cx="61350" cy="136050"/>
            </a:xfrm>
            <a:custGeom>
              <a:avLst/>
              <a:gdLst/>
              <a:ahLst/>
              <a:cxnLst/>
              <a:rect l="l" t="t" r="r" b="b"/>
              <a:pathLst>
                <a:path w="2454" h="5442" extrusionOk="0">
                  <a:moveTo>
                    <a:pt x="1549" y="1"/>
                  </a:moveTo>
                  <a:lnTo>
                    <a:pt x="1" y="5168"/>
                  </a:lnTo>
                  <a:lnTo>
                    <a:pt x="906" y="5442"/>
                  </a:lnTo>
                  <a:lnTo>
                    <a:pt x="2454" y="263"/>
                  </a:lnTo>
                  <a:lnTo>
                    <a:pt x="15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99" name="Google Shape;3641;p39">
              <a:extLst>
                <a:ext uri="{FF2B5EF4-FFF2-40B4-BE49-F238E27FC236}">
                  <a16:creationId xmlns:a16="http://schemas.microsoft.com/office/drawing/2014/main" id="{0F1F933C-34A5-40CF-C4AF-23799352C430}"/>
                </a:ext>
              </a:extLst>
            </p:cNvPr>
            <p:cNvSpPr/>
            <p:nvPr/>
          </p:nvSpPr>
          <p:spPr>
            <a:xfrm>
              <a:off x="1407000" y="4134575"/>
              <a:ext cx="138750" cy="57750"/>
            </a:xfrm>
            <a:custGeom>
              <a:avLst/>
              <a:gdLst/>
              <a:ahLst/>
              <a:cxnLst/>
              <a:rect l="l" t="t" r="r" b="b"/>
              <a:pathLst>
                <a:path w="5550" h="2310" extrusionOk="0">
                  <a:moveTo>
                    <a:pt x="5311" y="0"/>
                  </a:moveTo>
                  <a:lnTo>
                    <a:pt x="1" y="1393"/>
                  </a:lnTo>
                  <a:lnTo>
                    <a:pt x="239" y="2310"/>
                  </a:lnTo>
                  <a:lnTo>
                    <a:pt x="5549" y="905"/>
                  </a:lnTo>
                  <a:lnTo>
                    <a:pt x="5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00" name="Google Shape;3642;p39">
              <a:extLst>
                <a:ext uri="{FF2B5EF4-FFF2-40B4-BE49-F238E27FC236}">
                  <a16:creationId xmlns:a16="http://schemas.microsoft.com/office/drawing/2014/main" id="{1B144C1C-C7B0-5FB7-3CB3-522E702EE511}"/>
                </a:ext>
              </a:extLst>
            </p:cNvPr>
            <p:cNvSpPr/>
            <p:nvPr/>
          </p:nvSpPr>
          <p:spPr>
            <a:xfrm>
              <a:off x="1421600" y="4104500"/>
              <a:ext cx="109250" cy="117900"/>
            </a:xfrm>
            <a:custGeom>
              <a:avLst/>
              <a:gdLst/>
              <a:ahLst/>
              <a:cxnLst/>
              <a:rect l="l" t="t" r="r" b="b"/>
              <a:pathLst>
                <a:path w="4370" h="4716" extrusionOk="0">
                  <a:moveTo>
                    <a:pt x="703" y="1"/>
                  </a:moveTo>
                  <a:lnTo>
                    <a:pt x="0" y="632"/>
                  </a:lnTo>
                  <a:lnTo>
                    <a:pt x="3679" y="4716"/>
                  </a:lnTo>
                  <a:lnTo>
                    <a:pt x="4370" y="4096"/>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01" name="Google Shape;3643;p39">
              <a:extLst>
                <a:ext uri="{FF2B5EF4-FFF2-40B4-BE49-F238E27FC236}">
                  <a16:creationId xmlns:a16="http://schemas.microsoft.com/office/drawing/2014/main" id="{349607AC-9341-490A-7629-24D5D2506F73}"/>
                </a:ext>
              </a:extLst>
            </p:cNvPr>
            <p:cNvSpPr/>
            <p:nvPr/>
          </p:nvSpPr>
          <p:spPr>
            <a:xfrm>
              <a:off x="1430525" y="3880375"/>
              <a:ext cx="115225" cy="122050"/>
            </a:xfrm>
            <a:custGeom>
              <a:avLst/>
              <a:gdLst/>
              <a:ahLst/>
              <a:cxnLst/>
              <a:rect l="l" t="t" r="r" b="b"/>
              <a:pathLst>
                <a:path w="4609" h="4882" extrusionOk="0">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02" name="Google Shape;3644;p39">
              <a:extLst>
                <a:ext uri="{FF2B5EF4-FFF2-40B4-BE49-F238E27FC236}">
                  <a16:creationId xmlns:a16="http://schemas.microsoft.com/office/drawing/2014/main" id="{2BF11684-2A8A-F116-DC8E-10C75484AE86}"/>
                </a:ext>
              </a:extLst>
            </p:cNvPr>
            <p:cNvSpPr/>
            <p:nvPr/>
          </p:nvSpPr>
          <p:spPr>
            <a:xfrm>
              <a:off x="1345400" y="3791075"/>
              <a:ext cx="109850" cy="114625"/>
            </a:xfrm>
            <a:custGeom>
              <a:avLst/>
              <a:gdLst/>
              <a:ahLst/>
              <a:cxnLst/>
              <a:rect l="l" t="t" r="r" b="b"/>
              <a:pathLst>
                <a:path w="4394" h="4585" extrusionOk="0">
                  <a:moveTo>
                    <a:pt x="691" y="0"/>
                  </a:moveTo>
                  <a:lnTo>
                    <a:pt x="0" y="655"/>
                  </a:lnTo>
                  <a:lnTo>
                    <a:pt x="3715" y="4584"/>
                  </a:lnTo>
                  <a:lnTo>
                    <a:pt x="4394" y="3941"/>
                  </a:lnTo>
                  <a:lnTo>
                    <a:pt x="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03" name="Google Shape;3645;p39">
              <a:extLst>
                <a:ext uri="{FF2B5EF4-FFF2-40B4-BE49-F238E27FC236}">
                  <a16:creationId xmlns:a16="http://schemas.microsoft.com/office/drawing/2014/main" id="{710440B9-55D0-5D6B-E3B1-C1A721DFF970}"/>
                </a:ext>
              </a:extLst>
            </p:cNvPr>
            <p:cNvSpPr/>
            <p:nvPr/>
          </p:nvSpPr>
          <p:spPr>
            <a:xfrm>
              <a:off x="1372475" y="3780350"/>
              <a:ext cx="58975" cy="138750"/>
            </a:xfrm>
            <a:custGeom>
              <a:avLst/>
              <a:gdLst/>
              <a:ahLst/>
              <a:cxnLst/>
              <a:rect l="l" t="t" r="r" b="b"/>
              <a:pathLst>
                <a:path w="2359" h="5550" extrusionOk="0">
                  <a:moveTo>
                    <a:pt x="1453" y="1"/>
                  </a:moveTo>
                  <a:lnTo>
                    <a:pt x="1" y="5299"/>
                  </a:lnTo>
                  <a:lnTo>
                    <a:pt x="906"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04" name="Google Shape;3646;p39">
              <a:extLst>
                <a:ext uri="{FF2B5EF4-FFF2-40B4-BE49-F238E27FC236}">
                  <a16:creationId xmlns:a16="http://schemas.microsoft.com/office/drawing/2014/main" id="{D5E8E9CA-D9B3-D844-3752-3A9B88B994A1}"/>
                </a:ext>
              </a:extLst>
            </p:cNvPr>
            <p:cNvSpPr/>
            <p:nvPr/>
          </p:nvSpPr>
          <p:spPr>
            <a:xfrm>
              <a:off x="1332600" y="3824100"/>
              <a:ext cx="139325" cy="51525"/>
            </a:xfrm>
            <a:custGeom>
              <a:avLst/>
              <a:gdLst/>
              <a:ahLst/>
              <a:cxnLst/>
              <a:rect l="l" t="t" r="r" b="b"/>
              <a:pathLst>
                <a:path w="5573" h="2061" extrusionOk="0">
                  <a:moveTo>
                    <a:pt x="5370" y="1"/>
                  </a:moveTo>
                  <a:lnTo>
                    <a:pt x="0" y="1144"/>
                  </a:lnTo>
                  <a:lnTo>
                    <a:pt x="191" y="2061"/>
                  </a:lnTo>
                  <a:lnTo>
                    <a:pt x="5572" y="918"/>
                  </a:lnTo>
                  <a:lnTo>
                    <a:pt x="5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05" name="Google Shape;3647;p39">
              <a:extLst>
                <a:ext uri="{FF2B5EF4-FFF2-40B4-BE49-F238E27FC236}">
                  <a16:creationId xmlns:a16="http://schemas.microsoft.com/office/drawing/2014/main" id="{FD6925CF-3D55-2371-19BA-8626451B0B82}"/>
                </a:ext>
              </a:extLst>
            </p:cNvPr>
            <p:cNvSpPr/>
            <p:nvPr/>
          </p:nvSpPr>
          <p:spPr>
            <a:xfrm>
              <a:off x="1513575" y="3968175"/>
              <a:ext cx="115200" cy="122075"/>
            </a:xfrm>
            <a:custGeom>
              <a:avLst/>
              <a:gdLst/>
              <a:ahLst/>
              <a:cxnLst/>
              <a:rect l="l" t="t" r="r" b="b"/>
              <a:pathLst>
                <a:path w="4608" h="4883" extrusionOk="0">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06" name="Google Shape;3648;p39">
              <a:extLst>
                <a:ext uri="{FF2B5EF4-FFF2-40B4-BE49-F238E27FC236}">
                  <a16:creationId xmlns:a16="http://schemas.microsoft.com/office/drawing/2014/main" id="{068F3493-03E1-ADAB-061A-4097C0276EFA}"/>
                </a:ext>
              </a:extLst>
            </p:cNvPr>
            <p:cNvSpPr/>
            <p:nvPr/>
          </p:nvSpPr>
          <p:spPr>
            <a:xfrm>
              <a:off x="1604050" y="4065225"/>
              <a:ext cx="109875" cy="114300"/>
            </a:xfrm>
            <a:custGeom>
              <a:avLst/>
              <a:gdLst/>
              <a:ahLst/>
              <a:cxnLst/>
              <a:rect l="l" t="t" r="r" b="b"/>
              <a:pathLst>
                <a:path w="4395" h="4572" extrusionOk="0">
                  <a:moveTo>
                    <a:pt x="679" y="0"/>
                  </a:moveTo>
                  <a:lnTo>
                    <a:pt x="1" y="643"/>
                  </a:lnTo>
                  <a:lnTo>
                    <a:pt x="3704" y="4572"/>
                  </a:lnTo>
                  <a:lnTo>
                    <a:pt x="4394" y="3929"/>
                  </a:lnTo>
                  <a:lnTo>
                    <a:pt x="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07" name="Google Shape;3649;p39">
              <a:extLst>
                <a:ext uri="{FF2B5EF4-FFF2-40B4-BE49-F238E27FC236}">
                  <a16:creationId xmlns:a16="http://schemas.microsoft.com/office/drawing/2014/main" id="{FFC61205-AF55-05D7-8E04-2BF383B09B5F}"/>
                </a:ext>
              </a:extLst>
            </p:cNvPr>
            <p:cNvSpPr/>
            <p:nvPr/>
          </p:nvSpPr>
          <p:spPr>
            <a:xfrm>
              <a:off x="1627875" y="4050925"/>
              <a:ext cx="58950" cy="138725"/>
            </a:xfrm>
            <a:custGeom>
              <a:avLst/>
              <a:gdLst/>
              <a:ahLst/>
              <a:cxnLst/>
              <a:rect l="l" t="t" r="r" b="b"/>
              <a:pathLst>
                <a:path w="2358" h="5549" extrusionOk="0">
                  <a:moveTo>
                    <a:pt x="1453" y="1"/>
                  </a:moveTo>
                  <a:lnTo>
                    <a:pt x="0" y="5299"/>
                  </a:lnTo>
                  <a:lnTo>
                    <a:pt x="905"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08" name="Google Shape;3650;p39">
              <a:extLst>
                <a:ext uri="{FF2B5EF4-FFF2-40B4-BE49-F238E27FC236}">
                  <a16:creationId xmlns:a16="http://schemas.microsoft.com/office/drawing/2014/main" id="{57C3C460-CC34-8CB4-94BC-BE2C07D7040E}"/>
                </a:ext>
              </a:extLst>
            </p:cNvPr>
            <p:cNvSpPr/>
            <p:nvPr/>
          </p:nvSpPr>
          <p:spPr>
            <a:xfrm>
              <a:off x="1587975" y="4094675"/>
              <a:ext cx="139325" cy="51525"/>
            </a:xfrm>
            <a:custGeom>
              <a:avLst/>
              <a:gdLst/>
              <a:ahLst/>
              <a:cxnLst/>
              <a:rect l="l" t="t" r="r" b="b"/>
              <a:pathLst>
                <a:path w="5573" h="2061" extrusionOk="0">
                  <a:moveTo>
                    <a:pt x="5371" y="1"/>
                  </a:moveTo>
                  <a:lnTo>
                    <a:pt x="1" y="1144"/>
                  </a:lnTo>
                  <a:lnTo>
                    <a:pt x="191" y="2061"/>
                  </a:lnTo>
                  <a:lnTo>
                    <a:pt x="5573" y="918"/>
                  </a:lnTo>
                  <a:lnTo>
                    <a:pt x="53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09" name="Google Shape;3651;p39">
              <a:extLst>
                <a:ext uri="{FF2B5EF4-FFF2-40B4-BE49-F238E27FC236}">
                  <a16:creationId xmlns:a16="http://schemas.microsoft.com/office/drawing/2014/main" id="{714ED060-9691-8499-4E3A-6A4161F1F70D}"/>
                </a:ext>
              </a:extLst>
            </p:cNvPr>
            <p:cNvSpPr/>
            <p:nvPr/>
          </p:nvSpPr>
          <p:spPr>
            <a:xfrm>
              <a:off x="1507025" y="3924125"/>
              <a:ext cx="163125" cy="94375"/>
            </a:xfrm>
            <a:custGeom>
              <a:avLst/>
              <a:gdLst/>
              <a:ahLst/>
              <a:cxnLst/>
              <a:rect l="l" t="t" r="r" b="b"/>
              <a:pathLst>
                <a:path w="6525" h="3775" extrusionOk="0">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10" name="Google Shape;3652;p39">
              <a:extLst>
                <a:ext uri="{FF2B5EF4-FFF2-40B4-BE49-F238E27FC236}">
                  <a16:creationId xmlns:a16="http://schemas.microsoft.com/office/drawing/2014/main" id="{5BE3DAFB-082B-22F9-AA68-21E62CBC7168}"/>
                </a:ext>
              </a:extLst>
            </p:cNvPr>
            <p:cNvSpPr/>
            <p:nvPr/>
          </p:nvSpPr>
          <p:spPr>
            <a:xfrm>
              <a:off x="1644550" y="3914900"/>
              <a:ext cx="136625" cy="54200"/>
            </a:xfrm>
            <a:custGeom>
              <a:avLst/>
              <a:gdLst/>
              <a:ahLst/>
              <a:cxnLst/>
              <a:rect l="l" t="t" r="r" b="b"/>
              <a:pathLst>
                <a:path w="5465" h="2168" extrusionOk="0">
                  <a:moveTo>
                    <a:pt x="5251" y="0"/>
                  </a:moveTo>
                  <a:lnTo>
                    <a:pt x="0" y="1251"/>
                  </a:lnTo>
                  <a:lnTo>
                    <a:pt x="214" y="2167"/>
                  </a:lnTo>
                  <a:lnTo>
                    <a:pt x="5465" y="917"/>
                  </a:lnTo>
                  <a:lnTo>
                    <a:pt x="52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11" name="Google Shape;3653;p39">
              <a:extLst>
                <a:ext uri="{FF2B5EF4-FFF2-40B4-BE49-F238E27FC236}">
                  <a16:creationId xmlns:a16="http://schemas.microsoft.com/office/drawing/2014/main" id="{1BA4F95B-C212-B355-C078-2EADB4DCDE18}"/>
                </a:ext>
              </a:extLst>
            </p:cNvPr>
            <p:cNvSpPr/>
            <p:nvPr/>
          </p:nvSpPr>
          <p:spPr>
            <a:xfrm>
              <a:off x="1654075" y="3885425"/>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12" name="Google Shape;3654;p39">
              <a:extLst>
                <a:ext uri="{FF2B5EF4-FFF2-40B4-BE49-F238E27FC236}">
                  <a16:creationId xmlns:a16="http://schemas.microsoft.com/office/drawing/2014/main" id="{A3EF8991-615E-B15E-77E7-3417594EED29}"/>
                </a:ext>
              </a:extLst>
            </p:cNvPr>
            <p:cNvSpPr/>
            <p:nvPr/>
          </p:nvSpPr>
          <p:spPr>
            <a:xfrm>
              <a:off x="1678175" y="3873525"/>
              <a:ext cx="64900" cy="137825"/>
            </a:xfrm>
            <a:custGeom>
              <a:avLst/>
              <a:gdLst/>
              <a:ahLst/>
              <a:cxnLst/>
              <a:rect l="l" t="t" r="r" b="b"/>
              <a:pathLst>
                <a:path w="2596" h="5513" extrusionOk="0">
                  <a:moveTo>
                    <a:pt x="1703" y="0"/>
                  </a:moveTo>
                  <a:lnTo>
                    <a:pt x="0" y="5227"/>
                  </a:lnTo>
                  <a:lnTo>
                    <a:pt x="893" y="5513"/>
                  </a:lnTo>
                  <a:lnTo>
                    <a:pt x="2596" y="298"/>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13" name="Google Shape;3655;p39">
              <a:extLst>
                <a:ext uri="{FF2B5EF4-FFF2-40B4-BE49-F238E27FC236}">
                  <a16:creationId xmlns:a16="http://schemas.microsoft.com/office/drawing/2014/main" id="{5F64BF24-B38F-021A-65F0-638F0FE208B5}"/>
                </a:ext>
              </a:extLst>
            </p:cNvPr>
            <p:cNvSpPr/>
            <p:nvPr/>
          </p:nvSpPr>
          <p:spPr>
            <a:xfrm>
              <a:off x="1389450" y="3951800"/>
              <a:ext cx="163125" cy="94675"/>
            </a:xfrm>
            <a:custGeom>
              <a:avLst/>
              <a:gdLst/>
              <a:ahLst/>
              <a:cxnLst/>
              <a:rect l="l" t="t" r="r" b="b"/>
              <a:pathLst>
                <a:path w="6525" h="3787" extrusionOk="0">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14" name="Google Shape;3656;p39">
              <a:extLst>
                <a:ext uri="{FF2B5EF4-FFF2-40B4-BE49-F238E27FC236}">
                  <a16:creationId xmlns:a16="http://schemas.microsoft.com/office/drawing/2014/main" id="{3183D61C-35DF-2A3B-BEEE-97D848C84591}"/>
                </a:ext>
              </a:extLst>
            </p:cNvPr>
            <p:cNvSpPr/>
            <p:nvPr/>
          </p:nvSpPr>
          <p:spPr>
            <a:xfrm>
              <a:off x="1277825" y="4001800"/>
              <a:ext cx="136950" cy="53900"/>
            </a:xfrm>
            <a:custGeom>
              <a:avLst/>
              <a:gdLst/>
              <a:ahLst/>
              <a:cxnLst/>
              <a:rect l="l" t="t" r="r" b="b"/>
              <a:pathLst>
                <a:path w="5478" h="2156" extrusionOk="0">
                  <a:moveTo>
                    <a:pt x="5251" y="1"/>
                  </a:moveTo>
                  <a:lnTo>
                    <a:pt x="1" y="1251"/>
                  </a:lnTo>
                  <a:lnTo>
                    <a:pt x="215" y="2156"/>
                  </a:lnTo>
                  <a:lnTo>
                    <a:pt x="5477" y="918"/>
                  </a:lnTo>
                  <a:lnTo>
                    <a:pt x="52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15" name="Google Shape;3657;p39">
              <a:extLst>
                <a:ext uri="{FF2B5EF4-FFF2-40B4-BE49-F238E27FC236}">
                  <a16:creationId xmlns:a16="http://schemas.microsoft.com/office/drawing/2014/main" id="{15AAADDC-B8F4-8DFF-C083-C198C88C5737}"/>
                </a:ext>
              </a:extLst>
            </p:cNvPr>
            <p:cNvSpPr/>
            <p:nvPr/>
          </p:nvSpPr>
          <p:spPr>
            <a:xfrm>
              <a:off x="1291825" y="3971450"/>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16" name="Google Shape;3658;p39">
              <a:extLst>
                <a:ext uri="{FF2B5EF4-FFF2-40B4-BE49-F238E27FC236}">
                  <a16:creationId xmlns:a16="http://schemas.microsoft.com/office/drawing/2014/main" id="{D5690F8C-9886-10C4-388E-33BC0A72FCC4}"/>
                </a:ext>
              </a:extLst>
            </p:cNvPr>
            <p:cNvSpPr/>
            <p:nvPr/>
          </p:nvSpPr>
          <p:spPr>
            <a:xfrm>
              <a:off x="1316225" y="3959550"/>
              <a:ext cx="64900" cy="137825"/>
            </a:xfrm>
            <a:custGeom>
              <a:avLst/>
              <a:gdLst/>
              <a:ahLst/>
              <a:cxnLst/>
              <a:rect l="l" t="t" r="r" b="b"/>
              <a:pathLst>
                <a:path w="2596" h="5513" extrusionOk="0">
                  <a:moveTo>
                    <a:pt x="1703" y="0"/>
                  </a:moveTo>
                  <a:lnTo>
                    <a:pt x="0" y="5215"/>
                  </a:lnTo>
                  <a:lnTo>
                    <a:pt x="893" y="5513"/>
                  </a:lnTo>
                  <a:lnTo>
                    <a:pt x="2596" y="286"/>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17" name="Google Shape;3659;p39">
              <a:extLst>
                <a:ext uri="{FF2B5EF4-FFF2-40B4-BE49-F238E27FC236}">
                  <a16:creationId xmlns:a16="http://schemas.microsoft.com/office/drawing/2014/main" id="{D51C5DB4-C819-28DC-7D92-EC511772FE69}"/>
                </a:ext>
              </a:extLst>
            </p:cNvPr>
            <p:cNvSpPr/>
            <p:nvPr/>
          </p:nvSpPr>
          <p:spPr>
            <a:xfrm>
              <a:off x="1138525" y="4264650"/>
              <a:ext cx="89025" cy="153600"/>
            </a:xfrm>
            <a:custGeom>
              <a:avLst/>
              <a:gdLst/>
              <a:ahLst/>
              <a:cxnLst/>
              <a:rect l="l" t="t" r="r" b="b"/>
              <a:pathLst>
                <a:path w="3561" h="6144" extrusionOk="0">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18" name="Google Shape;3660;p39">
              <a:extLst>
                <a:ext uri="{FF2B5EF4-FFF2-40B4-BE49-F238E27FC236}">
                  <a16:creationId xmlns:a16="http://schemas.microsoft.com/office/drawing/2014/main" id="{5DC6B4BE-F2FD-CA18-01B8-B27C63F0082F}"/>
                </a:ext>
              </a:extLst>
            </p:cNvPr>
            <p:cNvSpPr/>
            <p:nvPr/>
          </p:nvSpPr>
          <p:spPr>
            <a:xfrm>
              <a:off x="1196575" y="4157475"/>
              <a:ext cx="75925" cy="133100"/>
            </a:xfrm>
            <a:custGeom>
              <a:avLst/>
              <a:gdLst/>
              <a:ahLst/>
              <a:cxnLst/>
              <a:rect l="l" t="t" r="r" b="b"/>
              <a:pathLst>
                <a:path w="3037" h="5324" extrusionOk="0">
                  <a:moveTo>
                    <a:pt x="2179" y="1"/>
                  </a:moveTo>
                  <a:lnTo>
                    <a:pt x="0" y="4942"/>
                  </a:lnTo>
                  <a:lnTo>
                    <a:pt x="857" y="5323"/>
                  </a:lnTo>
                  <a:lnTo>
                    <a:pt x="3036" y="382"/>
                  </a:lnTo>
                  <a:lnTo>
                    <a:pt x="21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19" name="Google Shape;3661;p39">
              <a:extLst>
                <a:ext uri="{FF2B5EF4-FFF2-40B4-BE49-F238E27FC236}">
                  <a16:creationId xmlns:a16="http://schemas.microsoft.com/office/drawing/2014/main" id="{A1F8508C-3CCE-0BDF-50CD-471CFC122449}"/>
                </a:ext>
              </a:extLst>
            </p:cNvPr>
            <p:cNvSpPr/>
            <p:nvPr/>
          </p:nvSpPr>
          <p:spPr>
            <a:xfrm>
              <a:off x="1163825" y="4205700"/>
              <a:ext cx="139325" cy="41400"/>
            </a:xfrm>
            <a:custGeom>
              <a:avLst/>
              <a:gdLst/>
              <a:ahLst/>
              <a:cxnLst/>
              <a:rect l="l" t="t" r="r" b="b"/>
              <a:pathLst>
                <a:path w="5573" h="1656" extrusionOk="0">
                  <a:moveTo>
                    <a:pt x="5454" y="1"/>
                  </a:moveTo>
                  <a:lnTo>
                    <a:pt x="0" y="727"/>
                  </a:lnTo>
                  <a:lnTo>
                    <a:pt x="131" y="1656"/>
                  </a:lnTo>
                  <a:lnTo>
                    <a:pt x="5573" y="929"/>
                  </a:lnTo>
                  <a:lnTo>
                    <a:pt x="54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20" name="Google Shape;3662;p39">
              <a:extLst>
                <a:ext uri="{FF2B5EF4-FFF2-40B4-BE49-F238E27FC236}">
                  <a16:creationId xmlns:a16="http://schemas.microsoft.com/office/drawing/2014/main" id="{A8495890-62D6-B45B-6D22-EA92B980A6B8}"/>
                </a:ext>
              </a:extLst>
            </p:cNvPr>
            <p:cNvSpPr/>
            <p:nvPr/>
          </p:nvSpPr>
          <p:spPr>
            <a:xfrm>
              <a:off x="1184650" y="4163450"/>
              <a:ext cx="97675" cy="125925"/>
            </a:xfrm>
            <a:custGeom>
              <a:avLst/>
              <a:gdLst/>
              <a:ahLst/>
              <a:cxnLst/>
              <a:rect l="l" t="t" r="r" b="b"/>
              <a:pathLst>
                <a:path w="3907" h="5037" extrusionOk="0">
                  <a:moveTo>
                    <a:pt x="763" y="0"/>
                  </a:moveTo>
                  <a:lnTo>
                    <a:pt x="1" y="536"/>
                  </a:lnTo>
                  <a:lnTo>
                    <a:pt x="3144" y="5036"/>
                  </a:lnTo>
                  <a:lnTo>
                    <a:pt x="3906" y="4501"/>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21" name="Google Shape;3663;p39">
              <a:extLst>
                <a:ext uri="{FF2B5EF4-FFF2-40B4-BE49-F238E27FC236}">
                  <a16:creationId xmlns:a16="http://schemas.microsoft.com/office/drawing/2014/main" id="{4DD985A2-D827-1334-32D3-4AFCECA2A09B}"/>
                </a:ext>
              </a:extLst>
            </p:cNvPr>
            <p:cNvSpPr/>
            <p:nvPr/>
          </p:nvSpPr>
          <p:spPr>
            <a:xfrm>
              <a:off x="1090000" y="4375375"/>
              <a:ext cx="88725" cy="153300"/>
            </a:xfrm>
            <a:custGeom>
              <a:avLst/>
              <a:gdLst/>
              <a:ahLst/>
              <a:cxnLst/>
              <a:rect l="l" t="t" r="r" b="b"/>
              <a:pathLst>
                <a:path w="3549" h="6132" extrusionOk="0">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22" name="Google Shape;3664;p39">
              <a:extLst>
                <a:ext uri="{FF2B5EF4-FFF2-40B4-BE49-F238E27FC236}">
                  <a16:creationId xmlns:a16="http://schemas.microsoft.com/office/drawing/2014/main" id="{328CA741-429D-1CF8-AA5F-7E51700A3088}"/>
                </a:ext>
              </a:extLst>
            </p:cNvPr>
            <p:cNvSpPr/>
            <p:nvPr/>
          </p:nvSpPr>
          <p:spPr>
            <a:xfrm>
              <a:off x="1045050" y="4502475"/>
              <a:ext cx="75925" cy="133075"/>
            </a:xfrm>
            <a:custGeom>
              <a:avLst/>
              <a:gdLst/>
              <a:ahLst/>
              <a:cxnLst/>
              <a:rect l="l" t="t" r="r" b="b"/>
              <a:pathLst>
                <a:path w="3037" h="5323" extrusionOk="0">
                  <a:moveTo>
                    <a:pt x="2168" y="0"/>
                  </a:moveTo>
                  <a:lnTo>
                    <a:pt x="1" y="4941"/>
                  </a:lnTo>
                  <a:lnTo>
                    <a:pt x="858" y="5322"/>
                  </a:lnTo>
                  <a:lnTo>
                    <a:pt x="3037" y="369"/>
                  </a:lnTo>
                  <a:lnTo>
                    <a:pt x="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23" name="Google Shape;3665;p39">
              <a:extLst>
                <a:ext uri="{FF2B5EF4-FFF2-40B4-BE49-F238E27FC236}">
                  <a16:creationId xmlns:a16="http://schemas.microsoft.com/office/drawing/2014/main" id="{E7F07443-6D49-17DD-B76E-B212B6D8CB44}"/>
                </a:ext>
              </a:extLst>
            </p:cNvPr>
            <p:cNvSpPr/>
            <p:nvPr/>
          </p:nvSpPr>
          <p:spPr>
            <a:xfrm>
              <a:off x="1014100" y="4546225"/>
              <a:ext cx="139325" cy="41700"/>
            </a:xfrm>
            <a:custGeom>
              <a:avLst/>
              <a:gdLst/>
              <a:ahLst/>
              <a:cxnLst/>
              <a:rect l="l" t="t" r="r" b="b"/>
              <a:pathLst>
                <a:path w="5573" h="1668" extrusionOk="0">
                  <a:moveTo>
                    <a:pt x="5454" y="0"/>
                  </a:moveTo>
                  <a:lnTo>
                    <a:pt x="1" y="727"/>
                  </a:lnTo>
                  <a:lnTo>
                    <a:pt x="132" y="1667"/>
                  </a:lnTo>
                  <a:lnTo>
                    <a:pt x="5573" y="929"/>
                  </a:lnTo>
                  <a:lnTo>
                    <a:pt x="54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24" name="Google Shape;3666;p39">
              <a:extLst>
                <a:ext uri="{FF2B5EF4-FFF2-40B4-BE49-F238E27FC236}">
                  <a16:creationId xmlns:a16="http://schemas.microsoft.com/office/drawing/2014/main" id="{E84199AF-925D-ED0A-50F6-E82D51615375}"/>
                </a:ext>
              </a:extLst>
            </p:cNvPr>
            <p:cNvSpPr/>
            <p:nvPr/>
          </p:nvSpPr>
          <p:spPr>
            <a:xfrm>
              <a:off x="1034950" y="4503950"/>
              <a:ext cx="97650" cy="126250"/>
            </a:xfrm>
            <a:custGeom>
              <a:avLst/>
              <a:gdLst/>
              <a:ahLst/>
              <a:cxnLst/>
              <a:rect l="l" t="t" r="r" b="b"/>
              <a:pathLst>
                <a:path w="3906" h="5050" extrusionOk="0">
                  <a:moveTo>
                    <a:pt x="762" y="1"/>
                  </a:moveTo>
                  <a:lnTo>
                    <a:pt x="0" y="537"/>
                  </a:lnTo>
                  <a:lnTo>
                    <a:pt x="3143" y="5049"/>
                  </a:lnTo>
                  <a:lnTo>
                    <a:pt x="3905" y="4513"/>
                  </a:lnTo>
                  <a:lnTo>
                    <a:pt x="7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25" name="Google Shape;3667;p39">
              <a:extLst>
                <a:ext uri="{FF2B5EF4-FFF2-40B4-BE49-F238E27FC236}">
                  <a16:creationId xmlns:a16="http://schemas.microsoft.com/office/drawing/2014/main" id="{9C672856-6C09-846F-826C-08CA42F866B2}"/>
                </a:ext>
              </a:extLst>
            </p:cNvPr>
            <p:cNvSpPr/>
            <p:nvPr/>
          </p:nvSpPr>
          <p:spPr>
            <a:xfrm>
              <a:off x="1073325" y="4280425"/>
              <a:ext cx="99150" cy="135150"/>
            </a:xfrm>
            <a:custGeom>
              <a:avLst/>
              <a:gdLst/>
              <a:ahLst/>
              <a:cxnLst/>
              <a:rect l="l" t="t" r="r" b="b"/>
              <a:pathLst>
                <a:path w="3966" h="5406" extrusionOk="0">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26" name="Google Shape;3668;p39">
              <a:extLst>
                <a:ext uri="{FF2B5EF4-FFF2-40B4-BE49-F238E27FC236}">
                  <a16:creationId xmlns:a16="http://schemas.microsoft.com/office/drawing/2014/main" id="{E40F6B67-5A10-D061-B97A-DC868952D03C}"/>
                </a:ext>
              </a:extLst>
            </p:cNvPr>
            <p:cNvSpPr/>
            <p:nvPr/>
          </p:nvSpPr>
          <p:spPr>
            <a:xfrm>
              <a:off x="997725" y="4183375"/>
              <a:ext cx="98850" cy="122975"/>
            </a:xfrm>
            <a:custGeom>
              <a:avLst/>
              <a:gdLst/>
              <a:ahLst/>
              <a:cxnLst/>
              <a:rect l="l" t="t" r="r" b="b"/>
              <a:pathLst>
                <a:path w="3954" h="4919" extrusionOk="0">
                  <a:moveTo>
                    <a:pt x="763" y="1"/>
                  </a:moveTo>
                  <a:lnTo>
                    <a:pt x="1" y="560"/>
                  </a:lnTo>
                  <a:lnTo>
                    <a:pt x="3204" y="4918"/>
                  </a:lnTo>
                  <a:lnTo>
                    <a:pt x="3954" y="4358"/>
                  </a:lnTo>
                  <a:lnTo>
                    <a:pt x="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27" name="Google Shape;3669;p39">
              <a:extLst>
                <a:ext uri="{FF2B5EF4-FFF2-40B4-BE49-F238E27FC236}">
                  <a16:creationId xmlns:a16="http://schemas.microsoft.com/office/drawing/2014/main" id="{2DBAF086-36E9-C376-0471-F6A128E265D2}"/>
                </a:ext>
              </a:extLst>
            </p:cNvPr>
            <p:cNvSpPr/>
            <p:nvPr/>
          </p:nvSpPr>
          <p:spPr>
            <a:xfrm>
              <a:off x="1011725" y="4178925"/>
              <a:ext cx="73850" cy="136050"/>
            </a:xfrm>
            <a:custGeom>
              <a:avLst/>
              <a:gdLst/>
              <a:ahLst/>
              <a:cxnLst/>
              <a:rect l="l" t="t" r="r" b="b"/>
              <a:pathLst>
                <a:path w="2954" h="5442" extrusionOk="0">
                  <a:moveTo>
                    <a:pt x="2084" y="0"/>
                  </a:moveTo>
                  <a:lnTo>
                    <a:pt x="0" y="5084"/>
                  </a:lnTo>
                  <a:lnTo>
                    <a:pt x="870" y="5441"/>
                  </a:lnTo>
                  <a:lnTo>
                    <a:pt x="2953" y="357"/>
                  </a:lnTo>
                  <a:lnTo>
                    <a:pt x="20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28" name="Google Shape;3670;p39">
              <a:extLst>
                <a:ext uri="{FF2B5EF4-FFF2-40B4-BE49-F238E27FC236}">
                  <a16:creationId xmlns:a16="http://schemas.microsoft.com/office/drawing/2014/main" id="{F41404FC-DD06-F555-CD59-57555331093C}"/>
                </a:ext>
              </a:extLst>
            </p:cNvPr>
            <p:cNvSpPr/>
            <p:nvPr/>
          </p:nvSpPr>
          <p:spPr>
            <a:xfrm>
              <a:off x="978975" y="4229225"/>
              <a:ext cx="139025" cy="35150"/>
            </a:xfrm>
            <a:custGeom>
              <a:avLst/>
              <a:gdLst/>
              <a:ahLst/>
              <a:cxnLst/>
              <a:rect l="l" t="t" r="r" b="b"/>
              <a:pathLst>
                <a:path w="5561" h="1406" extrusionOk="0">
                  <a:moveTo>
                    <a:pt x="5478" y="0"/>
                  </a:moveTo>
                  <a:lnTo>
                    <a:pt x="1" y="465"/>
                  </a:lnTo>
                  <a:lnTo>
                    <a:pt x="84" y="1405"/>
                  </a:lnTo>
                  <a:lnTo>
                    <a:pt x="5561" y="929"/>
                  </a:lnTo>
                  <a:lnTo>
                    <a:pt x="54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29" name="Google Shape;3671;p39">
              <a:extLst>
                <a:ext uri="{FF2B5EF4-FFF2-40B4-BE49-F238E27FC236}">
                  <a16:creationId xmlns:a16="http://schemas.microsoft.com/office/drawing/2014/main" id="{301B9370-03D6-718D-3F82-9C44D556E588}"/>
                </a:ext>
              </a:extLst>
            </p:cNvPr>
            <p:cNvSpPr/>
            <p:nvPr/>
          </p:nvSpPr>
          <p:spPr>
            <a:xfrm>
              <a:off x="1144775" y="4378050"/>
              <a:ext cx="99150" cy="134850"/>
            </a:xfrm>
            <a:custGeom>
              <a:avLst/>
              <a:gdLst/>
              <a:ahLst/>
              <a:cxnLst/>
              <a:rect l="l" t="t" r="r" b="b"/>
              <a:pathLst>
                <a:path w="3966" h="5394" extrusionOk="0">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30" name="Google Shape;3672;p39">
              <a:extLst>
                <a:ext uri="{FF2B5EF4-FFF2-40B4-BE49-F238E27FC236}">
                  <a16:creationId xmlns:a16="http://schemas.microsoft.com/office/drawing/2014/main" id="{E06A12A9-7435-91B7-A53F-A75C12886045}"/>
                </a:ext>
              </a:extLst>
            </p:cNvPr>
            <p:cNvSpPr/>
            <p:nvPr/>
          </p:nvSpPr>
          <p:spPr>
            <a:xfrm>
              <a:off x="1220675" y="4487300"/>
              <a:ext cx="98850" cy="122650"/>
            </a:xfrm>
            <a:custGeom>
              <a:avLst/>
              <a:gdLst/>
              <a:ahLst/>
              <a:cxnLst/>
              <a:rect l="l" t="t" r="r" b="b"/>
              <a:pathLst>
                <a:path w="3954" h="4906" extrusionOk="0">
                  <a:moveTo>
                    <a:pt x="763" y="0"/>
                  </a:moveTo>
                  <a:lnTo>
                    <a:pt x="1" y="548"/>
                  </a:lnTo>
                  <a:lnTo>
                    <a:pt x="3191" y="4905"/>
                  </a:lnTo>
                  <a:lnTo>
                    <a:pt x="3953" y="4358"/>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31" name="Google Shape;3673;p39">
              <a:extLst>
                <a:ext uri="{FF2B5EF4-FFF2-40B4-BE49-F238E27FC236}">
                  <a16:creationId xmlns:a16="http://schemas.microsoft.com/office/drawing/2014/main" id="{3376F8A2-1284-E171-87DB-7B034201D558}"/>
                </a:ext>
              </a:extLst>
            </p:cNvPr>
            <p:cNvSpPr/>
            <p:nvPr/>
          </p:nvSpPr>
          <p:spPr>
            <a:xfrm>
              <a:off x="1231700" y="4478950"/>
              <a:ext cx="74125" cy="136050"/>
            </a:xfrm>
            <a:custGeom>
              <a:avLst/>
              <a:gdLst/>
              <a:ahLst/>
              <a:cxnLst/>
              <a:rect l="l" t="t" r="r" b="b"/>
              <a:pathLst>
                <a:path w="2965" h="5442" extrusionOk="0">
                  <a:moveTo>
                    <a:pt x="2096" y="1"/>
                  </a:moveTo>
                  <a:lnTo>
                    <a:pt x="0" y="5085"/>
                  </a:lnTo>
                  <a:lnTo>
                    <a:pt x="869" y="5442"/>
                  </a:lnTo>
                  <a:lnTo>
                    <a:pt x="2965" y="358"/>
                  </a:lnTo>
                  <a:lnTo>
                    <a:pt x="20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32" name="Google Shape;3674;p39">
              <a:extLst>
                <a:ext uri="{FF2B5EF4-FFF2-40B4-BE49-F238E27FC236}">
                  <a16:creationId xmlns:a16="http://schemas.microsoft.com/office/drawing/2014/main" id="{900D3077-02CE-43CA-DC8D-9D9C1785D497}"/>
                </a:ext>
              </a:extLst>
            </p:cNvPr>
            <p:cNvSpPr/>
            <p:nvPr/>
          </p:nvSpPr>
          <p:spPr>
            <a:xfrm>
              <a:off x="1199250" y="4529250"/>
              <a:ext cx="139025" cy="35150"/>
            </a:xfrm>
            <a:custGeom>
              <a:avLst/>
              <a:gdLst/>
              <a:ahLst/>
              <a:cxnLst/>
              <a:rect l="l" t="t" r="r" b="b"/>
              <a:pathLst>
                <a:path w="5561" h="1406" extrusionOk="0">
                  <a:moveTo>
                    <a:pt x="5477" y="1"/>
                  </a:moveTo>
                  <a:lnTo>
                    <a:pt x="0" y="465"/>
                  </a:lnTo>
                  <a:lnTo>
                    <a:pt x="84" y="1406"/>
                  </a:lnTo>
                  <a:lnTo>
                    <a:pt x="5561" y="930"/>
                  </a:lnTo>
                  <a:lnTo>
                    <a:pt x="54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33" name="Google Shape;3675;p39">
              <a:extLst>
                <a:ext uri="{FF2B5EF4-FFF2-40B4-BE49-F238E27FC236}">
                  <a16:creationId xmlns:a16="http://schemas.microsoft.com/office/drawing/2014/main" id="{269B246E-1F60-9DE7-046F-55DF20A6AD9F}"/>
                </a:ext>
              </a:extLst>
            </p:cNvPr>
            <p:cNvSpPr/>
            <p:nvPr/>
          </p:nvSpPr>
          <p:spPr>
            <a:xfrm>
              <a:off x="1135550" y="4341725"/>
              <a:ext cx="166700" cy="96775"/>
            </a:xfrm>
            <a:custGeom>
              <a:avLst/>
              <a:gdLst/>
              <a:ahLst/>
              <a:cxnLst/>
              <a:rect l="l" t="t" r="r" b="b"/>
              <a:pathLst>
                <a:path w="6668" h="3871" extrusionOk="0">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34" name="Google Shape;3676;p39">
              <a:extLst>
                <a:ext uri="{FF2B5EF4-FFF2-40B4-BE49-F238E27FC236}">
                  <a16:creationId xmlns:a16="http://schemas.microsoft.com/office/drawing/2014/main" id="{8FFA0E22-967F-CFD9-20E7-7566EE03ECB2}"/>
                </a:ext>
              </a:extLst>
            </p:cNvPr>
            <p:cNvSpPr/>
            <p:nvPr/>
          </p:nvSpPr>
          <p:spPr>
            <a:xfrm>
              <a:off x="1277525" y="4356925"/>
              <a:ext cx="136950" cy="38125"/>
            </a:xfrm>
            <a:custGeom>
              <a:avLst/>
              <a:gdLst/>
              <a:ahLst/>
              <a:cxnLst/>
              <a:rect l="l" t="t" r="r" b="b"/>
              <a:pathLst>
                <a:path w="5478" h="1525" extrusionOk="0">
                  <a:moveTo>
                    <a:pt x="5370" y="0"/>
                  </a:moveTo>
                  <a:lnTo>
                    <a:pt x="1" y="595"/>
                  </a:lnTo>
                  <a:lnTo>
                    <a:pt x="108" y="1524"/>
                  </a:lnTo>
                  <a:lnTo>
                    <a:pt x="5478" y="941"/>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35" name="Google Shape;3677;p39">
              <a:extLst>
                <a:ext uri="{FF2B5EF4-FFF2-40B4-BE49-F238E27FC236}">
                  <a16:creationId xmlns:a16="http://schemas.microsoft.com/office/drawing/2014/main" id="{F89B113F-16D3-0BFB-B033-FE06163EA1A4}"/>
                </a:ext>
              </a:extLst>
            </p:cNvPr>
            <p:cNvSpPr/>
            <p:nvPr/>
          </p:nvSpPr>
          <p:spPr>
            <a:xfrm>
              <a:off x="1292400" y="4314950"/>
              <a:ext cx="102425" cy="123250"/>
            </a:xfrm>
            <a:custGeom>
              <a:avLst/>
              <a:gdLst/>
              <a:ahLst/>
              <a:cxnLst/>
              <a:rect l="l" t="t" r="r" b="b"/>
              <a:pathLst>
                <a:path w="4097" h="4930" extrusionOk="0">
                  <a:moveTo>
                    <a:pt x="739" y="0"/>
                  </a:moveTo>
                  <a:lnTo>
                    <a:pt x="1" y="572"/>
                  </a:lnTo>
                  <a:lnTo>
                    <a:pt x="3347" y="4930"/>
                  </a:lnTo>
                  <a:lnTo>
                    <a:pt x="4097" y="4346"/>
                  </a:lnTo>
                  <a:lnTo>
                    <a:pt x="7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36" name="Google Shape;3678;p39">
              <a:extLst>
                <a:ext uri="{FF2B5EF4-FFF2-40B4-BE49-F238E27FC236}">
                  <a16:creationId xmlns:a16="http://schemas.microsoft.com/office/drawing/2014/main" id="{88AD4FB7-458F-969F-962E-18B49C1A8826}"/>
                </a:ext>
              </a:extLst>
            </p:cNvPr>
            <p:cNvSpPr/>
            <p:nvPr/>
          </p:nvSpPr>
          <p:spPr>
            <a:xfrm>
              <a:off x="1303725" y="4309000"/>
              <a:ext cx="79800" cy="134550"/>
            </a:xfrm>
            <a:custGeom>
              <a:avLst/>
              <a:gdLst/>
              <a:ahLst/>
              <a:cxnLst/>
              <a:rect l="l" t="t" r="r" b="b"/>
              <a:pathLst>
                <a:path w="3192" h="5382" extrusionOk="0">
                  <a:moveTo>
                    <a:pt x="2334" y="0"/>
                  </a:moveTo>
                  <a:lnTo>
                    <a:pt x="0" y="4977"/>
                  </a:lnTo>
                  <a:lnTo>
                    <a:pt x="858" y="5382"/>
                  </a:lnTo>
                  <a:lnTo>
                    <a:pt x="3191" y="405"/>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37" name="Google Shape;3679;p39">
              <a:extLst>
                <a:ext uri="{FF2B5EF4-FFF2-40B4-BE49-F238E27FC236}">
                  <a16:creationId xmlns:a16="http://schemas.microsoft.com/office/drawing/2014/main" id="{DFE1B7C7-F7ED-C971-0C72-7F1F9FD01CEA}"/>
                </a:ext>
              </a:extLst>
            </p:cNvPr>
            <p:cNvSpPr/>
            <p:nvPr/>
          </p:nvSpPr>
          <p:spPr>
            <a:xfrm>
              <a:off x="1015300" y="4355125"/>
              <a:ext cx="166700" cy="96475"/>
            </a:xfrm>
            <a:custGeom>
              <a:avLst/>
              <a:gdLst/>
              <a:ahLst/>
              <a:cxnLst/>
              <a:rect l="l" t="t" r="r" b="b"/>
              <a:pathLst>
                <a:path w="6668" h="3859" extrusionOk="0">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38" name="Google Shape;3680;p39">
              <a:extLst>
                <a:ext uri="{FF2B5EF4-FFF2-40B4-BE49-F238E27FC236}">
                  <a16:creationId xmlns:a16="http://schemas.microsoft.com/office/drawing/2014/main" id="{48A05AA9-3C53-5CD0-FD89-7E7C0B4F04C1}"/>
                </a:ext>
              </a:extLst>
            </p:cNvPr>
            <p:cNvSpPr/>
            <p:nvPr/>
          </p:nvSpPr>
          <p:spPr>
            <a:xfrm>
              <a:off x="903075" y="4398300"/>
              <a:ext cx="136950" cy="38125"/>
            </a:xfrm>
            <a:custGeom>
              <a:avLst/>
              <a:gdLst/>
              <a:ahLst/>
              <a:cxnLst/>
              <a:rect l="l" t="t" r="r" b="b"/>
              <a:pathLst>
                <a:path w="5478" h="1525" extrusionOk="0">
                  <a:moveTo>
                    <a:pt x="5370" y="0"/>
                  </a:moveTo>
                  <a:lnTo>
                    <a:pt x="1" y="583"/>
                  </a:lnTo>
                  <a:lnTo>
                    <a:pt x="108" y="1524"/>
                  </a:lnTo>
                  <a:lnTo>
                    <a:pt x="5477" y="929"/>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39" name="Google Shape;3681;p39">
              <a:extLst>
                <a:ext uri="{FF2B5EF4-FFF2-40B4-BE49-F238E27FC236}">
                  <a16:creationId xmlns:a16="http://schemas.microsoft.com/office/drawing/2014/main" id="{77E7E00A-E02B-ED50-7ACC-5812993EC87B}"/>
                </a:ext>
              </a:extLst>
            </p:cNvPr>
            <p:cNvSpPr/>
            <p:nvPr/>
          </p:nvSpPr>
          <p:spPr>
            <a:xfrm>
              <a:off x="922425" y="4355425"/>
              <a:ext cx="102425" cy="123250"/>
            </a:xfrm>
            <a:custGeom>
              <a:avLst/>
              <a:gdLst/>
              <a:ahLst/>
              <a:cxnLst/>
              <a:rect l="l" t="t" r="r" b="b"/>
              <a:pathLst>
                <a:path w="4097" h="4930" extrusionOk="0">
                  <a:moveTo>
                    <a:pt x="739" y="1"/>
                  </a:moveTo>
                  <a:lnTo>
                    <a:pt x="0" y="584"/>
                  </a:lnTo>
                  <a:lnTo>
                    <a:pt x="3358" y="4930"/>
                  </a:lnTo>
                  <a:lnTo>
                    <a:pt x="4096" y="4358"/>
                  </a:lnTo>
                  <a:lnTo>
                    <a:pt x="7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40" name="Google Shape;3682;p39">
              <a:extLst>
                <a:ext uri="{FF2B5EF4-FFF2-40B4-BE49-F238E27FC236}">
                  <a16:creationId xmlns:a16="http://schemas.microsoft.com/office/drawing/2014/main" id="{10FE8CE4-60C0-0B90-67DF-4F88F458A23E}"/>
                </a:ext>
              </a:extLst>
            </p:cNvPr>
            <p:cNvSpPr/>
            <p:nvPr/>
          </p:nvSpPr>
          <p:spPr>
            <a:xfrm>
              <a:off x="934025" y="4349775"/>
              <a:ext cx="79500" cy="134275"/>
            </a:xfrm>
            <a:custGeom>
              <a:avLst/>
              <a:gdLst/>
              <a:ahLst/>
              <a:cxnLst/>
              <a:rect l="l" t="t" r="r" b="b"/>
              <a:pathLst>
                <a:path w="3180" h="5371" extrusionOk="0">
                  <a:moveTo>
                    <a:pt x="2334" y="0"/>
                  </a:moveTo>
                  <a:lnTo>
                    <a:pt x="1" y="4977"/>
                  </a:lnTo>
                  <a:lnTo>
                    <a:pt x="846" y="5370"/>
                  </a:lnTo>
                  <a:lnTo>
                    <a:pt x="3180" y="393"/>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4041" name="Group 7">
            <a:extLst>
              <a:ext uri="{FF2B5EF4-FFF2-40B4-BE49-F238E27FC236}">
                <a16:creationId xmlns:a16="http://schemas.microsoft.com/office/drawing/2014/main" id="{054B09A0-3C8A-3404-5A04-FA36EEBECA26}"/>
              </a:ext>
            </a:extLst>
          </p:cNvPr>
          <p:cNvGrpSpPr/>
          <p:nvPr/>
        </p:nvGrpSpPr>
        <p:grpSpPr>
          <a:xfrm>
            <a:off x="-2582304" y="5731767"/>
            <a:ext cx="646127" cy="928326"/>
            <a:chOff x="1132447" y="756920"/>
            <a:chExt cx="5157462" cy="5821680"/>
          </a:xfrm>
        </p:grpSpPr>
        <p:pic>
          <p:nvPicPr>
            <p:cNvPr id="4042" name="Picture 8">
              <a:extLst>
                <a:ext uri="{FF2B5EF4-FFF2-40B4-BE49-F238E27FC236}">
                  <a16:creationId xmlns:a16="http://schemas.microsoft.com/office/drawing/2014/main" id="{B0434EF5-33B8-A4EF-CC56-5A0AE4B5C971}"/>
                </a:ext>
              </a:extLst>
            </p:cNvPr>
            <p:cNvPicPr>
              <a:picLocks noChangeAspect="1"/>
            </p:cNvPicPr>
            <p:nvPr/>
          </p:nvPicPr>
          <p:blipFill>
            <a:blip r:embed="rId3"/>
            <a:stretch>
              <a:fillRect/>
            </a:stretch>
          </p:blipFill>
          <p:spPr>
            <a:xfrm>
              <a:off x="1132447" y="756920"/>
              <a:ext cx="5157462" cy="5821680"/>
            </a:xfrm>
            <a:prstGeom prst="rect">
              <a:avLst/>
            </a:prstGeom>
          </p:spPr>
        </p:pic>
        <p:sp>
          <p:nvSpPr>
            <p:cNvPr id="4043" name="Rectangle 4042">
              <a:extLst>
                <a:ext uri="{FF2B5EF4-FFF2-40B4-BE49-F238E27FC236}">
                  <a16:creationId xmlns:a16="http://schemas.microsoft.com/office/drawing/2014/main" id="{62A25F96-7299-929C-D707-50429054C94C}"/>
                </a:ext>
              </a:extLst>
            </p:cNvPr>
            <p:cNvSpPr/>
            <p:nvPr/>
          </p:nvSpPr>
          <p:spPr>
            <a:xfrm>
              <a:off x="1163955" y="1891792"/>
              <a:ext cx="5093970" cy="37385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4044" name="Rectangle 4043">
              <a:extLst>
                <a:ext uri="{FF2B5EF4-FFF2-40B4-BE49-F238E27FC236}">
                  <a16:creationId xmlns:a16="http://schemas.microsoft.com/office/drawing/2014/main" id="{D8FF5A89-0763-D0F5-886C-812CEE6E3F67}"/>
                </a:ext>
              </a:extLst>
            </p:cNvPr>
            <p:cNvSpPr/>
            <p:nvPr/>
          </p:nvSpPr>
          <p:spPr>
            <a:xfrm>
              <a:off x="1157259" y="5880688"/>
              <a:ext cx="5093969" cy="11582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4045" name="Rectangle 4044">
              <a:extLst>
                <a:ext uri="{FF2B5EF4-FFF2-40B4-BE49-F238E27FC236}">
                  <a16:creationId xmlns:a16="http://schemas.microsoft.com/office/drawing/2014/main" id="{96F6497A-ACD8-2844-25C5-EF213D69D8B5}"/>
                </a:ext>
              </a:extLst>
            </p:cNvPr>
            <p:cNvSpPr/>
            <p:nvPr/>
          </p:nvSpPr>
          <p:spPr>
            <a:xfrm>
              <a:off x="1164747" y="950058"/>
              <a:ext cx="5093970" cy="25800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cs typeface="Roboto" panose="02000000000000000000" pitchFamily="2" charset="0"/>
              </a:endParaRPr>
            </a:p>
          </p:txBody>
        </p:sp>
      </p:grpSp>
      <p:sp>
        <p:nvSpPr>
          <p:cNvPr id="4046" name="ZoneTexte 4045">
            <a:extLst>
              <a:ext uri="{FF2B5EF4-FFF2-40B4-BE49-F238E27FC236}">
                <a16:creationId xmlns:a16="http://schemas.microsoft.com/office/drawing/2014/main" id="{374FE3B8-D870-F24A-32B2-4189794BBD42}"/>
              </a:ext>
            </a:extLst>
          </p:cNvPr>
          <p:cNvSpPr txBox="1"/>
          <p:nvPr/>
        </p:nvSpPr>
        <p:spPr>
          <a:xfrm>
            <a:off x="-1322336" y="-4756405"/>
            <a:ext cx="4732020" cy="1077218"/>
          </a:xfrm>
          <a:prstGeom prst="rect">
            <a:avLst/>
          </a:prstGeom>
          <a:noFill/>
        </p:spPr>
        <p:txBody>
          <a:bodyPr wrap="square">
            <a:spAutoFit/>
          </a:bodyPr>
          <a:lstStyle/>
          <a:p>
            <a:pPr algn="r"/>
            <a:r>
              <a:rPr lang="fr-FR" sz="3200" b="1" dirty="0">
                <a:solidFill>
                  <a:schemeClr val="accent2"/>
                </a:solidFill>
                <a:latin typeface="Roboto" panose="02000000000000000000" pitchFamily="2" charset="0"/>
                <a:ea typeface="Roboto" panose="02000000000000000000" pitchFamily="2" charset="0"/>
                <a:cs typeface="Roboto" panose="02000000000000000000" pitchFamily="2" charset="0"/>
                <a:sym typeface="Fahkwang"/>
              </a:rPr>
              <a:t>Base de données et</a:t>
            </a:r>
          </a:p>
          <a:p>
            <a:pPr algn="r"/>
            <a:r>
              <a:rPr lang="fr-FR" sz="3200" b="1" dirty="0">
                <a:solidFill>
                  <a:schemeClr val="accent2"/>
                </a:solidFill>
                <a:latin typeface="Roboto" panose="02000000000000000000" pitchFamily="2" charset="0"/>
                <a:ea typeface="Roboto" panose="02000000000000000000" pitchFamily="2" charset="0"/>
                <a:cs typeface="Roboto" panose="02000000000000000000" pitchFamily="2" charset="0"/>
                <a:sym typeface="Fahkwang"/>
              </a:rPr>
              <a:t> contexte</a:t>
            </a:r>
          </a:p>
        </p:txBody>
      </p:sp>
      <p:sp>
        <p:nvSpPr>
          <p:cNvPr id="4047" name="TextBox 6">
            <a:extLst>
              <a:ext uri="{FF2B5EF4-FFF2-40B4-BE49-F238E27FC236}">
                <a16:creationId xmlns:a16="http://schemas.microsoft.com/office/drawing/2014/main" id="{25F24E92-E3F4-C48D-2F58-AB6ED231BBB3}"/>
              </a:ext>
            </a:extLst>
          </p:cNvPr>
          <p:cNvSpPr txBox="1"/>
          <p:nvPr/>
        </p:nvSpPr>
        <p:spPr>
          <a:xfrm>
            <a:off x="11382519" y="7089831"/>
            <a:ext cx="3099943" cy="2308324"/>
          </a:xfrm>
          <a:prstGeom prst="rect">
            <a:avLst/>
          </a:prstGeom>
          <a:noFill/>
        </p:spPr>
        <p:txBody>
          <a:bodyPr wrap="square">
            <a:spAutoFit/>
          </a:bodyPr>
          <a:lstStyle/>
          <a:p>
            <a:pPr marL="171450" indent="-171450">
              <a:buFont typeface="Arial" panose="020B0604020202020204" pitchFamily="34" charset="0"/>
              <a:buChar char="•"/>
            </a:pP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Source de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notre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base de données : Observations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atmosphériques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issues du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système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mondial</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de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télécommunication</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de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l’Organisation</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Météorologique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Mondiale.</a:t>
            </a:r>
          </a:p>
          <a:p>
            <a:pPr marL="171450" indent="-171450">
              <a:buFont typeface="Arial" panose="020B0604020202020204" pitchFamily="34" charset="0"/>
              <a:buChar char="•"/>
            </a:pPr>
            <a:endPar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Les paramètres utilisés sont le nom des stations, la température, le point de rosée, l’humidité et les précipitations.</a:t>
            </a:r>
          </a:p>
          <a:p>
            <a:pPr marL="171450" indent="-171450">
              <a:buFont typeface="Arial" panose="020B0604020202020204" pitchFamily="34" charset="0"/>
              <a:buChar char="•"/>
            </a:pPr>
            <a:endPar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De 1996 à 2023</a:t>
            </a:r>
          </a:p>
          <a:p>
            <a:pPr marL="171450" indent="-171450">
              <a:buFont typeface="Arial" panose="020B0604020202020204" pitchFamily="34" charset="0"/>
              <a:buChar char="•"/>
            </a:pPr>
            <a:endPar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07"/>
        <p:cNvGrpSpPr/>
        <p:nvPr/>
      </p:nvGrpSpPr>
      <p:grpSpPr>
        <a:xfrm>
          <a:off x="0" y="0"/>
          <a:ext cx="0" cy="0"/>
          <a:chOff x="0" y="0"/>
          <a:chExt cx="0" cy="0"/>
        </a:xfrm>
      </p:grpSpPr>
      <p:grpSp>
        <p:nvGrpSpPr>
          <p:cNvPr id="3510" name="Google Shape;3510;p39"/>
          <p:cNvGrpSpPr/>
          <p:nvPr/>
        </p:nvGrpSpPr>
        <p:grpSpPr>
          <a:xfrm>
            <a:off x="396282" y="3310464"/>
            <a:ext cx="1861135" cy="1205479"/>
            <a:chOff x="739075" y="2367100"/>
            <a:chExt cx="1367275" cy="885600"/>
          </a:xfrm>
        </p:grpSpPr>
        <p:sp>
          <p:nvSpPr>
            <p:cNvPr id="3511" name="Google Shape;3511;p39"/>
            <p:cNvSpPr/>
            <p:nvPr/>
          </p:nvSpPr>
          <p:spPr>
            <a:xfrm>
              <a:off x="955475" y="2647675"/>
              <a:ext cx="1150875" cy="272625"/>
            </a:xfrm>
            <a:custGeom>
              <a:avLst/>
              <a:gdLst/>
              <a:ahLst/>
              <a:cxnLst/>
              <a:rect l="l" t="t" r="r" b="b"/>
              <a:pathLst>
                <a:path w="46035" h="10905" extrusionOk="0">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12" name="Google Shape;3512;p39"/>
            <p:cNvSpPr/>
            <p:nvPr/>
          </p:nvSpPr>
          <p:spPr>
            <a:xfrm>
              <a:off x="802775" y="2367100"/>
              <a:ext cx="1110900" cy="481325"/>
            </a:xfrm>
            <a:custGeom>
              <a:avLst/>
              <a:gdLst/>
              <a:ahLst/>
              <a:cxnLst/>
              <a:rect l="l" t="t" r="r" b="b"/>
              <a:pathLst>
                <a:path w="44436" h="19253" extrusionOk="0">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13" name="Google Shape;3513;p39"/>
            <p:cNvSpPr/>
            <p:nvPr/>
          </p:nvSpPr>
          <p:spPr>
            <a:xfrm>
              <a:off x="739075" y="2939625"/>
              <a:ext cx="961350" cy="218775"/>
            </a:xfrm>
            <a:custGeom>
              <a:avLst/>
              <a:gdLst/>
              <a:ahLst/>
              <a:cxnLst/>
              <a:rect l="l" t="t" r="r" b="b"/>
              <a:pathLst>
                <a:path w="38454" h="8751" extrusionOk="0">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14" name="Google Shape;3514;p39"/>
            <p:cNvSpPr/>
            <p:nvPr/>
          </p:nvSpPr>
          <p:spPr>
            <a:xfrm>
              <a:off x="1369000" y="2406075"/>
              <a:ext cx="47550" cy="40725"/>
            </a:xfrm>
            <a:custGeom>
              <a:avLst/>
              <a:gdLst/>
              <a:ahLst/>
              <a:cxnLst/>
              <a:rect l="l" t="t" r="r" b="b"/>
              <a:pathLst>
                <a:path w="1902" h="1629" extrusionOk="0">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15" name="Google Shape;3515;p39"/>
            <p:cNvSpPr/>
            <p:nvPr/>
          </p:nvSpPr>
          <p:spPr>
            <a:xfrm>
              <a:off x="1813600" y="2693625"/>
              <a:ext cx="47650" cy="40800"/>
            </a:xfrm>
            <a:custGeom>
              <a:avLst/>
              <a:gdLst/>
              <a:ahLst/>
              <a:cxnLst/>
              <a:rect l="l" t="t" r="r" b="b"/>
              <a:pathLst>
                <a:path w="1906" h="1632" extrusionOk="0">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16" name="Google Shape;3516;p39"/>
            <p:cNvSpPr/>
            <p:nvPr/>
          </p:nvSpPr>
          <p:spPr>
            <a:xfrm>
              <a:off x="1793075" y="3073425"/>
              <a:ext cx="47650" cy="40800"/>
            </a:xfrm>
            <a:custGeom>
              <a:avLst/>
              <a:gdLst/>
              <a:ahLst/>
              <a:cxnLst/>
              <a:rect l="l" t="t" r="r" b="b"/>
              <a:pathLst>
                <a:path w="1906" h="1632" extrusionOk="0">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17" name="Google Shape;3517;p39"/>
            <p:cNvSpPr/>
            <p:nvPr/>
          </p:nvSpPr>
          <p:spPr>
            <a:xfrm>
              <a:off x="924200" y="2526625"/>
              <a:ext cx="47650" cy="40875"/>
            </a:xfrm>
            <a:custGeom>
              <a:avLst/>
              <a:gdLst/>
              <a:ahLst/>
              <a:cxnLst/>
              <a:rect l="l" t="t" r="r" b="b"/>
              <a:pathLst>
                <a:path w="1906" h="1635" extrusionOk="0">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18" name="Google Shape;3518;p39"/>
            <p:cNvSpPr/>
            <p:nvPr/>
          </p:nvSpPr>
          <p:spPr>
            <a:xfrm>
              <a:off x="1216200" y="3211825"/>
              <a:ext cx="47650" cy="40875"/>
            </a:xfrm>
            <a:custGeom>
              <a:avLst/>
              <a:gdLst/>
              <a:ahLst/>
              <a:cxnLst/>
              <a:rect l="l" t="t" r="r" b="b"/>
              <a:pathLst>
                <a:path w="1906" h="1635" extrusionOk="0">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519" name="Google Shape;3519;p39"/>
          <p:cNvGrpSpPr/>
          <p:nvPr/>
        </p:nvGrpSpPr>
        <p:grpSpPr>
          <a:xfrm>
            <a:off x="6156437" y="842566"/>
            <a:ext cx="915769" cy="616511"/>
            <a:chOff x="739075" y="2367100"/>
            <a:chExt cx="1367275" cy="885600"/>
          </a:xfrm>
        </p:grpSpPr>
        <p:sp>
          <p:nvSpPr>
            <p:cNvPr id="3520" name="Google Shape;3520;p39"/>
            <p:cNvSpPr/>
            <p:nvPr/>
          </p:nvSpPr>
          <p:spPr>
            <a:xfrm>
              <a:off x="955475" y="2647675"/>
              <a:ext cx="1150875" cy="272625"/>
            </a:xfrm>
            <a:custGeom>
              <a:avLst/>
              <a:gdLst/>
              <a:ahLst/>
              <a:cxnLst/>
              <a:rect l="l" t="t" r="r" b="b"/>
              <a:pathLst>
                <a:path w="46035" h="10905" extrusionOk="0">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21" name="Google Shape;3521;p39"/>
            <p:cNvSpPr/>
            <p:nvPr/>
          </p:nvSpPr>
          <p:spPr>
            <a:xfrm>
              <a:off x="802775" y="2367100"/>
              <a:ext cx="1110900" cy="481325"/>
            </a:xfrm>
            <a:custGeom>
              <a:avLst/>
              <a:gdLst/>
              <a:ahLst/>
              <a:cxnLst/>
              <a:rect l="l" t="t" r="r" b="b"/>
              <a:pathLst>
                <a:path w="44436" h="19253" extrusionOk="0">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22" name="Google Shape;3522;p39"/>
            <p:cNvSpPr/>
            <p:nvPr/>
          </p:nvSpPr>
          <p:spPr>
            <a:xfrm>
              <a:off x="739075" y="2939625"/>
              <a:ext cx="961350" cy="218775"/>
            </a:xfrm>
            <a:custGeom>
              <a:avLst/>
              <a:gdLst/>
              <a:ahLst/>
              <a:cxnLst/>
              <a:rect l="l" t="t" r="r" b="b"/>
              <a:pathLst>
                <a:path w="38454" h="8751" extrusionOk="0">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23" name="Google Shape;3523;p39"/>
            <p:cNvSpPr/>
            <p:nvPr/>
          </p:nvSpPr>
          <p:spPr>
            <a:xfrm>
              <a:off x="1369000" y="2406075"/>
              <a:ext cx="47550" cy="40725"/>
            </a:xfrm>
            <a:custGeom>
              <a:avLst/>
              <a:gdLst/>
              <a:ahLst/>
              <a:cxnLst/>
              <a:rect l="l" t="t" r="r" b="b"/>
              <a:pathLst>
                <a:path w="1902" h="1629" extrusionOk="0">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24" name="Google Shape;3524;p39"/>
            <p:cNvSpPr/>
            <p:nvPr/>
          </p:nvSpPr>
          <p:spPr>
            <a:xfrm>
              <a:off x="1813600" y="2693625"/>
              <a:ext cx="47650" cy="40800"/>
            </a:xfrm>
            <a:custGeom>
              <a:avLst/>
              <a:gdLst/>
              <a:ahLst/>
              <a:cxnLst/>
              <a:rect l="l" t="t" r="r" b="b"/>
              <a:pathLst>
                <a:path w="1906" h="1632" extrusionOk="0">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25" name="Google Shape;3525;p39"/>
            <p:cNvSpPr/>
            <p:nvPr/>
          </p:nvSpPr>
          <p:spPr>
            <a:xfrm>
              <a:off x="1793075" y="3073425"/>
              <a:ext cx="47650" cy="40800"/>
            </a:xfrm>
            <a:custGeom>
              <a:avLst/>
              <a:gdLst/>
              <a:ahLst/>
              <a:cxnLst/>
              <a:rect l="l" t="t" r="r" b="b"/>
              <a:pathLst>
                <a:path w="1906" h="1632" extrusionOk="0">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26" name="Google Shape;3526;p39"/>
            <p:cNvSpPr/>
            <p:nvPr/>
          </p:nvSpPr>
          <p:spPr>
            <a:xfrm>
              <a:off x="924200" y="2526625"/>
              <a:ext cx="47650" cy="40875"/>
            </a:xfrm>
            <a:custGeom>
              <a:avLst/>
              <a:gdLst/>
              <a:ahLst/>
              <a:cxnLst/>
              <a:rect l="l" t="t" r="r" b="b"/>
              <a:pathLst>
                <a:path w="1906" h="1635" extrusionOk="0">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27" name="Google Shape;3527;p39"/>
            <p:cNvSpPr/>
            <p:nvPr/>
          </p:nvSpPr>
          <p:spPr>
            <a:xfrm>
              <a:off x="1216200" y="3211825"/>
              <a:ext cx="47650" cy="40875"/>
            </a:xfrm>
            <a:custGeom>
              <a:avLst/>
              <a:gdLst/>
              <a:ahLst/>
              <a:cxnLst/>
              <a:rect l="l" t="t" r="r" b="b"/>
              <a:pathLst>
                <a:path w="1906" h="1635" extrusionOk="0">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528" name="Google Shape;3528;p39"/>
          <p:cNvGrpSpPr/>
          <p:nvPr/>
        </p:nvGrpSpPr>
        <p:grpSpPr>
          <a:xfrm>
            <a:off x="8152821" y="3890196"/>
            <a:ext cx="942695" cy="390401"/>
            <a:chOff x="5525375" y="1545600"/>
            <a:chExt cx="289650" cy="119950"/>
          </a:xfrm>
        </p:grpSpPr>
        <p:sp>
          <p:nvSpPr>
            <p:cNvPr id="3529" name="Google Shape;3529;p39"/>
            <p:cNvSpPr/>
            <p:nvPr/>
          </p:nvSpPr>
          <p:spPr>
            <a:xfrm>
              <a:off x="5525375" y="1545600"/>
              <a:ext cx="289650" cy="119950"/>
            </a:xfrm>
            <a:custGeom>
              <a:avLst/>
              <a:gdLst/>
              <a:ahLst/>
              <a:cxnLst/>
              <a:rect l="l" t="t" r="r" b="b"/>
              <a:pathLst>
                <a:path w="11586" h="4798" extrusionOk="0">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30" name="Google Shape;3530;p39"/>
            <p:cNvSpPr/>
            <p:nvPr/>
          </p:nvSpPr>
          <p:spPr>
            <a:xfrm>
              <a:off x="5700100" y="1625025"/>
              <a:ext cx="22350" cy="29200"/>
            </a:xfrm>
            <a:custGeom>
              <a:avLst/>
              <a:gdLst/>
              <a:ahLst/>
              <a:cxnLst/>
              <a:rect l="l" t="t" r="r" b="b"/>
              <a:pathLst>
                <a:path w="894" h="1168" extrusionOk="0">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531" name="Google Shape;3531;p39"/>
          <p:cNvGrpSpPr/>
          <p:nvPr/>
        </p:nvGrpSpPr>
        <p:grpSpPr>
          <a:xfrm>
            <a:off x="-309766" y="248162"/>
            <a:ext cx="2686134" cy="2281169"/>
            <a:chOff x="-309766" y="248162"/>
            <a:chExt cx="2686134" cy="2281169"/>
          </a:xfrm>
        </p:grpSpPr>
        <p:grpSp>
          <p:nvGrpSpPr>
            <p:cNvPr id="3532" name="Google Shape;3532;p39"/>
            <p:cNvGrpSpPr/>
            <p:nvPr/>
          </p:nvGrpSpPr>
          <p:grpSpPr>
            <a:xfrm>
              <a:off x="-309766" y="248162"/>
              <a:ext cx="2686134" cy="1006202"/>
              <a:chOff x="6139625" y="939075"/>
              <a:chExt cx="1818642" cy="681247"/>
            </a:xfrm>
          </p:grpSpPr>
          <p:sp>
            <p:nvSpPr>
              <p:cNvPr id="3533" name="Google Shape;3533;p39"/>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34" name="Google Shape;3534;p39"/>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35" name="Google Shape;3535;p39"/>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36" name="Google Shape;3536;p39"/>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537" name="Google Shape;3537;p39"/>
            <p:cNvGrpSpPr/>
            <p:nvPr/>
          </p:nvGrpSpPr>
          <p:grpSpPr>
            <a:xfrm>
              <a:off x="572843" y="1377735"/>
              <a:ext cx="1084741" cy="1151596"/>
              <a:chOff x="742350" y="3532700"/>
              <a:chExt cx="1038825" cy="1102850"/>
            </a:xfrm>
          </p:grpSpPr>
          <p:sp>
            <p:nvSpPr>
              <p:cNvPr id="3538" name="Google Shape;3538;p39"/>
              <p:cNvSpPr/>
              <p:nvPr/>
            </p:nvSpPr>
            <p:spPr>
              <a:xfrm>
                <a:off x="921525" y="3644325"/>
                <a:ext cx="97075" cy="167900"/>
              </a:xfrm>
              <a:custGeom>
                <a:avLst/>
                <a:gdLst/>
                <a:ahLst/>
                <a:cxnLst/>
                <a:rect l="l" t="t" r="r" b="b"/>
                <a:pathLst>
                  <a:path w="3883" h="6716" extrusionOk="0">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39" name="Google Shape;3539;p39"/>
              <p:cNvSpPr/>
              <p:nvPr/>
            </p:nvSpPr>
            <p:spPr>
              <a:xfrm>
                <a:off x="958450" y="3532700"/>
                <a:ext cx="23525" cy="134875"/>
              </a:xfrm>
              <a:custGeom>
                <a:avLst/>
                <a:gdLst/>
                <a:ahLst/>
                <a:cxnLst/>
                <a:rect l="l" t="t" r="r" b="b"/>
                <a:pathLst>
                  <a:path w="941" h="5395" extrusionOk="0">
                    <a:moveTo>
                      <a:pt x="0" y="1"/>
                    </a:moveTo>
                    <a:lnTo>
                      <a:pt x="0" y="5394"/>
                    </a:lnTo>
                    <a:lnTo>
                      <a:pt x="941" y="5394"/>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40" name="Google Shape;3540;p39"/>
              <p:cNvSpPr/>
              <p:nvPr/>
            </p:nvSpPr>
            <p:spPr>
              <a:xfrm>
                <a:off x="905450" y="3556525"/>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41" name="Google Shape;3541;p39"/>
              <p:cNvSpPr/>
              <p:nvPr/>
            </p:nvSpPr>
            <p:spPr>
              <a:xfrm>
                <a:off x="905450" y="3556525"/>
                <a:ext cx="129525" cy="91700"/>
              </a:xfrm>
              <a:custGeom>
                <a:avLst/>
                <a:gdLst/>
                <a:ahLst/>
                <a:cxnLst/>
                <a:rect l="l" t="t" r="r" b="b"/>
                <a:pathLst>
                  <a:path w="5181" h="3668" extrusionOk="0">
                    <a:moveTo>
                      <a:pt x="489" y="0"/>
                    </a:moveTo>
                    <a:lnTo>
                      <a:pt x="1" y="810"/>
                    </a:lnTo>
                    <a:lnTo>
                      <a:pt x="4692" y="3667"/>
                    </a:lnTo>
                    <a:lnTo>
                      <a:pt x="5180" y="2870"/>
                    </a:lnTo>
                    <a:lnTo>
                      <a:pt x="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42" name="Google Shape;3542;p39"/>
              <p:cNvSpPr/>
              <p:nvPr/>
            </p:nvSpPr>
            <p:spPr>
              <a:xfrm>
                <a:off x="921525" y="3765175"/>
                <a:ext cx="97075" cy="167600"/>
              </a:xfrm>
              <a:custGeom>
                <a:avLst/>
                <a:gdLst/>
                <a:ahLst/>
                <a:cxnLst/>
                <a:rect l="l" t="t" r="r" b="b"/>
                <a:pathLst>
                  <a:path w="3883" h="6704" extrusionOk="0">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43" name="Google Shape;3543;p39"/>
              <p:cNvSpPr/>
              <p:nvPr/>
            </p:nvSpPr>
            <p:spPr>
              <a:xfrm>
                <a:off x="958450" y="3909250"/>
                <a:ext cx="23525" cy="135150"/>
              </a:xfrm>
              <a:custGeom>
                <a:avLst/>
                <a:gdLst/>
                <a:ahLst/>
                <a:cxnLst/>
                <a:rect l="l" t="t" r="r" b="b"/>
                <a:pathLst>
                  <a:path w="941" h="5406" extrusionOk="0">
                    <a:moveTo>
                      <a:pt x="0" y="0"/>
                    </a:moveTo>
                    <a:lnTo>
                      <a:pt x="0" y="5406"/>
                    </a:lnTo>
                    <a:lnTo>
                      <a:pt x="941" y="5406"/>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44" name="Google Shape;3544;p39"/>
              <p:cNvSpPr/>
              <p:nvPr/>
            </p:nvSpPr>
            <p:spPr>
              <a:xfrm>
                <a:off x="905450" y="3928600"/>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45" name="Google Shape;3545;p39"/>
              <p:cNvSpPr/>
              <p:nvPr/>
            </p:nvSpPr>
            <p:spPr>
              <a:xfrm>
                <a:off x="905150" y="3928600"/>
                <a:ext cx="129825" cy="91700"/>
              </a:xfrm>
              <a:custGeom>
                <a:avLst/>
                <a:gdLst/>
                <a:ahLst/>
                <a:cxnLst/>
                <a:rect l="l" t="t" r="r" b="b"/>
                <a:pathLst>
                  <a:path w="5193" h="3668" extrusionOk="0">
                    <a:moveTo>
                      <a:pt x="501" y="0"/>
                    </a:moveTo>
                    <a:lnTo>
                      <a:pt x="1" y="810"/>
                    </a:lnTo>
                    <a:lnTo>
                      <a:pt x="4692" y="3667"/>
                    </a:lnTo>
                    <a:lnTo>
                      <a:pt x="5192" y="2869"/>
                    </a:lnTo>
                    <a:lnTo>
                      <a:pt x="5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46" name="Google Shape;3546;p39"/>
              <p:cNvSpPr/>
              <p:nvPr/>
            </p:nvSpPr>
            <p:spPr>
              <a:xfrm>
                <a:off x="845025" y="3716350"/>
                <a:ext cx="145300" cy="83975"/>
              </a:xfrm>
              <a:custGeom>
                <a:avLst/>
                <a:gdLst/>
                <a:ahLst/>
                <a:cxnLst/>
                <a:rect l="l" t="t" r="r" b="b"/>
                <a:pathLst>
                  <a:path w="5812" h="3359" extrusionOk="0">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47" name="Google Shape;3547;p39"/>
              <p:cNvSpPr/>
              <p:nvPr/>
            </p:nvSpPr>
            <p:spPr>
              <a:xfrm>
                <a:off x="742650" y="3650575"/>
                <a:ext cx="128600" cy="87825"/>
              </a:xfrm>
              <a:custGeom>
                <a:avLst/>
                <a:gdLst/>
                <a:ahLst/>
                <a:cxnLst/>
                <a:rect l="l" t="t" r="r" b="b"/>
                <a:pathLst>
                  <a:path w="5144" h="3513" extrusionOk="0">
                    <a:moveTo>
                      <a:pt x="464" y="1"/>
                    </a:moveTo>
                    <a:lnTo>
                      <a:pt x="0" y="810"/>
                    </a:lnTo>
                    <a:lnTo>
                      <a:pt x="4679" y="3513"/>
                    </a:lnTo>
                    <a:lnTo>
                      <a:pt x="5144" y="2691"/>
                    </a:lnTo>
                    <a:lnTo>
                      <a:pt x="4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48" name="Google Shape;3548;p39"/>
              <p:cNvSpPr/>
              <p:nvPr/>
            </p:nvSpPr>
            <p:spPr>
              <a:xfrm>
                <a:off x="795625" y="3626475"/>
                <a:ext cx="26800" cy="137825"/>
              </a:xfrm>
              <a:custGeom>
                <a:avLst/>
                <a:gdLst/>
                <a:ahLst/>
                <a:cxnLst/>
                <a:rect l="l" t="t" r="r" b="b"/>
                <a:pathLst>
                  <a:path w="1072" h="5513" extrusionOk="0">
                    <a:moveTo>
                      <a:pt x="941" y="0"/>
                    </a:moveTo>
                    <a:lnTo>
                      <a:pt x="0" y="24"/>
                    </a:lnTo>
                    <a:lnTo>
                      <a:pt x="131" y="5513"/>
                    </a:lnTo>
                    <a:lnTo>
                      <a:pt x="1072" y="5501"/>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49" name="Google Shape;3549;p39"/>
              <p:cNvSpPr/>
              <p:nvPr/>
            </p:nvSpPr>
            <p:spPr>
              <a:xfrm>
                <a:off x="743225" y="3652075"/>
                <a:ext cx="131900" cy="86625"/>
              </a:xfrm>
              <a:custGeom>
                <a:avLst/>
                <a:gdLst/>
                <a:ahLst/>
                <a:cxnLst/>
                <a:rect l="l" t="t" r="r" b="b"/>
                <a:pathLst>
                  <a:path w="5276" h="3465" extrusionOk="0">
                    <a:moveTo>
                      <a:pt x="4823" y="0"/>
                    </a:moveTo>
                    <a:lnTo>
                      <a:pt x="1" y="2631"/>
                    </a:lnTo>
                    <a:lnTo>
                      <a:pt x="453" y="3465"/>
                    </a:lnTo>
                    <a:lnTo>
                      <a:pt x="5275" y="822"/>
                    </a:lnTo>
                    <a:lnTo>
                      <a:pt x="48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50" name="Google Shape;3550;p39"/>
              <p:cNvSpPr/>
              <p:nvPr/>
            </p:nvSpPr>
            <p:spPr>
              <a:xfrm>
                <a:off x="949800" y="3776775"/>
                <a:ext cx="145000" cy="83975"/>
              </a:xfrm>
              <a:custGeom>
                <a:avLst/>
                <a:gdLst/>
                <a:ahLst/>
                <a:cxnLst/>
                <a:rect l="l" t="t" r="r" b="b"/>
                <a:pathLst>
                  <a:path w="5800" h="3359" extrusionOk="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51" name="Google Shape;3551;p39"/>
              <p:cNvSpPr/>
              <p:nvPr/>
            </p:nvSpPr>
            <p:spPr>
              <a:xfrm>
                <a:off x="1068875" y="3838700"/>
                <a:ext cx="128600" cy="87825"/>
              </a:xfrm>
              <a:custGeom>
                <a:avLst/>
                <a:gdLst/>
                <a:ahLst/>
                <a:cxnLst/>
                <a:rect l="l" t="t" r="r" b="b"/>
                <a:pathLst>
                  <a:path w="5144" h="3513" extrusionOk="0">
                    <a:moveTo>
                      <a:pt x="477" y="0"/>
                    </a:moveTo>
                    <a:lnTo>
                      <a:pt x="0" y="810"/>
                    </a:lnTo>
                    <a:lnTo>
                      <a:pt x="4680" y="3513"/>
                    </a:lnTo>
                    <a:lnTo>
                      <a:pt x="5144" y="2703"/>
                    </a:lnTo>
                    <a:lnTo>
                      <a:pt x="4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52" name="Google Shape;3552;p39"/>
              <p:cNvSpPr/>
              <p:nvPr/>
            </p:nvSpPr>
            <p:spPr>
              <a:xfrm>
                <a:off x="1117975" y="3812500"/>
                <a:ext cx="26825" cy="137850"/>
              </a:xfrm>
              <a:custGeom>
                <a:avLst/>
                <a:gdLst/>
                <a:ahLst/>
                <a:cxnLst/>
                <a:rect l="l" t="t" r="r" b="b"/>
                <a:pathLst>
                  <a:path w="1073" h="5514" extrusionOk="0">
                    <a:moveTo>
                      <a:pt x="941" y="1"/>
                    </a:moveTo>
                    <a:lnTo>
                      <a:pt x="1" y="24"/>
                    </a:lnTo>
                    <a:lnTo>
                      <a:pt x="132" y="5513"/>
                    </a:lnTo>
                    <a:lnTo>
                      <a:pt x="1072" y="5489"/>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53" name="Google Shape;3553;p39"/>
              <p:cNvSpPr/>
              <p:nvPr/>
            </p:nvSpPr>
            <p:spPr>
              <a:xfrm>
                <a:off x="1065300" y="3838100"/>
                <a:ext cx="131875" cy="86650"/>
              </a:xfrm>
              <a:custGeom>
                <a:avLst/>
                <a:gdLst/>
                <a:ahLst/>
                <a:cxnLst/>
                <a:rect l="l" t="t" r="r" b="b"/>
                <a:pathLst>
                  <a:path w="5275" h="3466" extrusionOk="0">
                    <a:moveTo>
                      <a:pt x="4834" y="1"/>
                    </a:moveTo>
                    <a:lnTo>
                      <a:pt x="0" y="2632"/>
                    </a:lnTo>
                    <a:lnTo>
                      <a:pt x="453" y="3465"/>
                    </a:lnTo>
                    <a:lnTo>
                      <a:pt x="5275" y="822"/>
                    </a:lnTo>
                    <a:lnTo>
                      <a:pt x="4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54" name="Google Shape;3554;p39"/>
              <p:cNvSpPr/>
              <p:nvPr/>
            </p:nvSpPr>
            <p:spPr>
              <a:xfrm>
                <a:off x="950100" y="3716350"/>
                <a:ext cx="145000" cy="83975"/>
              </a:xfrm>
              <a:custGeom>
                <a:avLst/>
                <a:gdLst/>
                <a:ahLst/>
                <a:cxnLst/>
                <a:rect l="l" t="t" r="r" b="b"/>
                <a:pathLst>
                  <a:path w="5800" h="3359" extrusionOk="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55" name="Google Shape;3555;p39"/>
              <p:cNvSpPr/>
              <p:nvPr/>
            </p:nvSpPr>
            <p:spPr>
              <a:xfrm>
                <a:off x="1068575" y="3650575"/>
                <a:ext cx="128900" cy="87825"/>
              </a:xfrm>
              <a:custGeom>
                <a:avLst/>
                <a:gdLst/>
                <a:ahLst/>
                <a:cxnLst/>
                <a:rect l="l" t="t" r="r" b="b"/>
                <a:pathLst>
                  <a:path w="5156" h="3513" extrusionOk="0">
                    <a:moveTo>
                      <a:pt x="4680" y="1"/>
                    </a:moveTo>
                    <a:lnTo>
                      <a:pt x="0" y="2703"/>
                    </a:lnTo>
                    <a:lnTo>
                      <a:pt x="477" y="3513"/>
                    </a:lnTo>
                    <a:lnTo>
                      <a:pt x="5156" y="810"/>
                    </a:lnTo>
                    <a:lnTo>
                      <a:pt x="46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56" name="Google Shape;3556;p39"/>
              <p:cNvSpPr/>
              <p:nvPr/>
            </p:nvSpPr>
            <p:spPr>
              <a:xfrm>
                <a:off x="1065300" y="3652075"/>
                <a:ext cx="131875" cy="86625"/>
              </a:xfrm>
              <a:custGeom>
                <a:avLst/>
                <a:gdLst/>
                <a:ahLst/>
                <a:cxnLst/>
                <a:rect l="l" t="t" r="r" b="b"/>
                <a:pathLst>
                  <a:path w="5275" h="3465" extrusionOk="0">
                    <a:moveTo>
                      <a:pt x="453" y="0"/>
                    </a:moveTo>
                    <a:lnTo>
                      <a:pt x="0" y="834"/>
                    </a:lnTo>
                    <a:lnTo>
                      <a:pt x="4823" y="3465"/>
                    </a:lnTo>
                    <a:lnTo>
                      <a:pt x="5275" y="2643"/>
                    </a:lnTo>
                    <a:lnTo>
                      <a:pt x="4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57" name="Google Shape;3557;p39"/>
              <p:cNvSpPr/>
              <p:nvPr/>
            </p:nvSpPr>
            <p:spPr>
              <a:xfrm>
                <a:off x="1117675" y="3626475"/>
                <a:ext cx="26825" cy="137825"/>
              </a:xfrm>
              <a:custGeom>
                <a:avLst/>
                <a:gdLst/>
                <a:ahLst/>
                <a:cxnLst/>
                <a:rect l="l" t="t" r="r" b="b"/>
                <a:pathLst>
                  <a:path w="1073" h="5513" extrusionOk="0">
                    <a:moveTo>
                      <a:pt x="132" y="0"/>
                    </a:moveTo>
                    <a:lnTo>
                      <a:pt x="1" y="5489"/>
                    </a:lnTo>
                    <a:lnTo>
                      <a:pt x="942" y="5513"/>
                    </a:lnTo>
                    <a:lnTo>
                      <a:pt x="1073" y="24"/>
                    </a:lnTo>
                    <a:lnTo>
                      <a:pt x="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58" name="Google Shape;3558;p39"/>
              <p:cNvSpPr/>
              <p:nvPr/>
            </p:nvSpPr>
            <p:spPr>
              <a:xfrm>
                <a:off x="845325" y="3776775"/>
                <a:ext cx="145000" cy="83975"/>
              </a:xfrm>
              <a:custGeom>
                <a:avLst/>
                <a:gdLst/>
                <a:ahLst/>
                <a:cxnLst/>
                <a:rect l="l" t="t" r="r" b="b"/>
                <a:pathLst>
                  <a:path w="5800" h="3359" extrusionOk="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59" name="Google Shape;3559;p39"/>
              <p:cNvSpPr/>
              <p:nvPr/>
            </p:nvSpPr>
            <p:spPr>
              <a:xfrm>
                <a:off x="742350" y="3839000"/>
                <a:ext cx="128900" cy="87825"/>
              </a:xfrm>
              <a:custGeom>
                <a:avLst/>
                <a:gdLst/>
                <a:ahLst/>
                <a:cxnLst/>
                <a:rect l="l" t="t" r="r" b="b"/>
                <a:pathLst>
                  <a:path w="5156" h="3513" extrusionOk="0">
                    <a:moveTo>
                      <a:pt x="4679" y="0"/>
                    </a:moveTo>
                    <a:lnTo>
                      <a:pt x="0" y="2691"/>
                    </a:lnTo>
                    <a:lnTo>
                      <a:pt x="476" y="3513"/>
                    </a:lnTo>
                    <a:lnTo>
                      <a:pt x="5156" y="810"/>
                    </a:lnTo>
                    <a:lnTo>
                      <a:pt x="4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60" name="Google Shape;3560;p39"/>
              <p:cNvSpPr/>
              <p:nvPr/>
            </p:nvSpPr>
            <p:spPr>
              <a:xfrm>
                <a:off x="742950" y="3838100"/>
                <a:ext cx="131875" cy="86650"/>
              </a:xfrm>
              <a:custGeom>
                <a:avLst/>
                <a:gdLst/>
                <a:ahLst/>
                <a:cxnLst/>
                <a:rect l="l" t="t" r="r" b="b"/>
                <a:pathLst>
                  <a:path w="5275" h="3466" extrusionOk="0">
                    <a:moveTo>
                      <a:pt x="452" y="1"/>
                    </a:moveTo>
                    <a:lnTo>
                      <a:pt x="0" y="834"/>
                    </a:lnTo>
                    <a:lnTo>
                      <a:pt x="4834" y="3465"/>
                    </a:lnTo>
                    <a:lnTo>
                      <a:pt x="5274" y="2644"/>
                    </a:lnTo>
                    <a:lnTo>
                      <a:pt x="4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61" name="Google Shape;3561;p39"/>
              <p:cNvSpPr/>
              <p:nvPr/>
            </p:nvSpPr>
            <p:spPr>
              <a:xfrm>
                <a:off x="795625" y="3812500"/>
                <a:ext cx="26800" cy="137850"/>
              </a:xfrm>
              <a:custGeom>
                <a:avLst/>
                <a:gdLst/>
                <a:ahLst/>
                <a:cxnLst/>
                <a:rect l="l" t="t" r="r" b="b"/>
                <a:pathLst>
                  <a:path w="1072" h="5514" extrusionOk="0">
                    <a:moveTo>
                      <a:pt x="131" y="1"/>
                    </a:moveTo>
                    <a:lnTo>
                      <a:pt x="0" y="5489"/>
                    </a:lnTo>
                    <a:lnTo>
                      <a:pt x="941" y="5513"/>
                    </a:lnTo>
                    <a:lnTo>
                      <a:pt x="1072" y="24"/>
                    </a:lnTo>
                    <a:lnTo>
                      <a:pt x="1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62" name="Google Shape;3562;p39"/>
              <p:cNvSpPr/>
              <p:nvPr/>
            </p:nvSpPr>
            <p:spPr>
              <a:xfrm>
                <a:off x="1500775" y="3847025"/>
                <a:ext cx="93175" cy="160775"/>
              </a:xfrm>
              <a:custGeom>
                <a:avLst/>
                <a:gdLst/>
                <a:ahLst/>
                <a:cxnLst/>
                <a:rect l="l" t="t" r="r" b="b"/>
                <a:pathLst>
                  <a:path w="3727" h="6431" extrusionOk="0">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63" name="Google Shape;3563;p39"/>
              <p:cNvSpPr/>
              <p:nvPr/>
            </p:nvSpPr>
            <p:spPr>
              <a:xfrm>
                <a:off x="1563275" y="3744050"/>
                <a:ext cx="61650" cy="136350"/>
              </a:xfrm>
              <a:custGeom>
                <a:avLst/>
                <a:gdLst/>
                <a:ahLst/>
                <a:cxnLst/>
                <a:rect l="l" t="t" r="r" b="b"/>
                <a:pathLst>
                  <a:path w="2466" h="5454" extrusionOk="0">
                    <a:moveTo>
                      <a:pt x="1560" y="0"/>
                    </a:moveTo>
                    <a:lnTo>
                      <a:pt x="1" y="5179"/>
                    </a:lnTo>
                    <a:lnTo>
                      <a:pt x="894" y="5453"/>
                    </a:lnTo>
                    <a:lnTo>
                      <a:pt x="2465" y="262"/>
                    </a:lnTo>
                    <a:lnTo>
                      <a:pt x="15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64" name="Google Shape;3564;p39"/>
              <p:cNvSpPr/>
              <p:nvPr/>
            </p:nvSpPr>
            <p:spPr>
              <a:xfrm>
                <a:off x="1513875" y="3778275"/>
                <a:ext cx="138725" cy="57475"/>
              </a:xfrm>
              <a:custGeom>
                <a:avLst/>
                <a:gdLst/>
                <a:ahLst/>
                <a:cxnLst/>
                <a:rect l="l" t="t" r="r" b="b"/>
                <a:pathLst>
                  <a:path w="5549" h="2299" extrusionOk="0">
                    <a:moveTo>
                      <a:pt x="5310" y="0"/>
                    </a:moveTo>
                    <a:lnTo>
                      <a:pt x="0" y="1393"/>
                    </a:lnTo>
                    <a:lnTo>
                      <a:pt x="238" y="2298"/>
                    </a:lnTo>
                    <a:lnTo>
                      <a:pt x="5549" y="905"/>
                    </a:lnTo>
                    <a:lnTo>
                      <a:pt x="53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65" name="Google Shape;3565;p39"/>
              <p:cNvSpPr/>
              <p:nvPr/>
            </p:nvSpPr>
            <p:spPr>
              <a:xfrm>
                <a:off x="1528450" y="3748200"/>
                <a:ext cx="109275" cy="117900"/>
              </a:xfrm>
              <a:custGeom>
                <a:avLst/>
                <a:gdLst/>
                <a:ahLst/>
                <a:cxnLst/>
                <a:rect l="l" t="t" r="r" b="b"/>
                <a:pathLst>
                  <a:path w="4371" h="4716" extrusionOk="0">
                    <a:moveTo>
                      <a:pt x="691" y="1"/>
                    </a:moveTo>
                    <a:lnTo>
                      <a:pt x="1" y="620"/>
                    </a:lnTo>
                    <a:lnTo>
                      <a:pt x="3668" y="4716"/>
                    </a:lnTo>
                    <a:lnTo>
                      <a:pt x="4370" y="4085"/>
                    </a:lnTo>
                    <a:lnTo>
                      <a:pt x="6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66" name="Google Shape;3566;p39"/>
              <p:cNvSpPr/>
              <p:nvPr/>
            </p:nvSpPr>
            <p:spPr>
              <a:xfrm>
                <a:off x="1465950" y="3962825"/>
                <a:ext cx="93175" cy="160750"/>
              </a:xfrm>
              <a:custGeom>
                <a:avLst/>
                <a:gdLst/>
                <a:ahLst/>
                <a:cxnLst/>
                <a:rect l="l" t="t" r="r" b="b"/>
                <a:pathLst>
                  <a:path w="3727" h="6430" extrusionOk="0">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67" name="Google Shape;3567;p39"/>
              <p:cNvSpPr/>
              <p:nvPr/>
            </p:nvSpPr>
            <p:spPr>
              <a:xfrm>
                <a:off x="1445100" y="4097950"/>
                <a:ext cx="61350" cy="136050"/>
              </a:xfrm>
              <a:custGeom>
                <a:avLst/>
                <a:gdLst/>
                <a:ahLst/>
                <a:cxnLst/>
                <a:rect l="l" t="t" r="r" b="b"/>
                <a:pathLst>
                  <a:path w="2454" h="5442" extrusionOk="0">
                    <a:moveTo>
                      <a:pt x="1549" y="1"/>
                    </a:moveTo>
                    <a:lnTo>
                      <a:pt x="1" y="5168"/>
                    </a:lnTo>
                    <a:lnTo>
                      <a:pt x="906" y="5442"/>
                    </a:lnTo>
                    <a:lnTo>
                      <a:pt x="2454" y="263"/>
                    </a:lnTo>
                    <a:lnTo>
                      <a:pt x="15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68" name="Google Shape;3568;p39"/>
              <p:cNvSpPr/>
              <p:nvPr/>
            </p:nvSpPr>
            <p:spPr>
              <a:xfrm>
                <a:off x="1407000" y="4134575"/>
                <a:ext cx="138750" cy="57750"/>
              </a:xfrm>
              <a:custGeom>
                <a:avLst/>
                <a:gdLst/>
                <a:ahLst/>
                <a:cxnLst/>
                <a:rect l="l" t="t" r="r" b="b"/>
                <a:pathLst>
                  <a:path w="5550" h="2310" extrusionOk="0">
                    <a:moveTo>
                      <a:pt x="5311" y="0"/>
                    </a:moveTo>
                    <a:lnTo>
                      <a:pt x="1" y="1393"/>
                    </a:lnTo>
                    <a:lnTo>
                      <a:pt x="239" y="2310"/>
                    </a:lnTo>
                    <a:lnTo>
                      <a:pt x="5549" y="905"/>
                    </a:lnTo>
                    <a:lnTo>
                      <a:pt x="5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69" name="Google Shape;3569;p39"/>
              <p:cNvSpPr/>
              <p:nvPr/>
            </p:nvSpPr>
            <p:spPr>
              <a:xfrm>
                <a:off x="1421600" y="4104500"/>
                <a:ext cx="109250" cy="117900"/>
              </a:xfrm>
              <a:custGeom>
                <a:avLst/>
                <a:gdLst/>
                <a:ahLst/>
                <a:cxnLst/>
                <a:rect l="l" t="t" r="r" b="b"/>
                <a:pathLst>
                  <a:path w="4370" h="4716" extrusionOk="0">
                    <a:moveTo>
                      <a:pt x="703" y="1"/>
                    </a:moveTo>
                    <a:lnTo>
                      <a:pt x="0" y="632"/>
                    </a:lnTo>
                    <a:lnTo>
                      <a:pt x="3679" y="4716"/>
                    </a:lnTo>
                    <a:lnTo>
                      <a:pt x="4370" y="4096"/>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70" name="Google Shape;3570;p39"/>
              <p:cNvSpPr/>
              <p:nvPr/>
            </p:nvSpPr>
            <p:spPr>
              <a:xfrm>
                <a:off x="1430525" y="3880375"/>
                <a:ext cx="115225" cy="122050"/>
              </a:xfrm>
              <a:custGeom>
                <a:avLst/>
                <a:gdLst/>
                <a:ahLst/>
                <a:cxnLst/>
                <a:rect l="l" t="t" r="r" b="b"/>
                <a:pathLst>
                  <a:path w="4609" h="4882" extrusionOk="0">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71" name="Google Shape;3571;p39"/>
              <p:cNvSpPr/>
              <p:nvPr/>
            </p:nvSpPr>
            <p:spPr>
              <a:xfrm>
                <a:off x="1345400" y="3791075"/>
                <a:ext cx="109850" cy="114625"/>
              </a:xfrm>
              <a:custGeom>
                <a:avLst/>
                <a:gdLst/>
                <a:ahLst/>
                <a:cxnLst/>
                <a:rect l="l" t="t" r="r" b="b"/>
                <a:pathLst>
                  <a:path w="4394" h="4585" extrusionOk="0">
                    <a:moveTo>
                      <a:pt x="691" y="0"/>
                    </a:moveTo>
                    <a:lnTo>
                      <a:pt x="0" y="655"/>
                    </a:lnTo>
                    <a:lnTo>
                      <a:pt x="3715" y="4584"/>
                    </a:lnTo>
                    <a:lnTo>
                      <a:pt x="4394" y="3941"/>
                    </a:lnTo>
                    <a:lnTo>
                      <a:pt x="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72" name="Google Shape;3572;p39"/>
              <p:cNvSpPr/>
              <p:nvPr/>
            </p:nvSpPr>
            <p:spPr>
              <a:xfrm>
                <a:off x="1372475" y="3780350"/>
                <a:ext cx="58975" cy="138750"/>
              </a:xfrm>
              <a:custGeom>
                <a:avLst/>
                <a:gdLst/>
                <a:ahLst/>
                <a:cxnLst/>
                <a:rect l="l" t="t" r="r" b="b"/>
                <a:pathLst>
                  <a:path w="2359" h="5550" extrusionOk="0">
                    <a:moveTo>
                      <a:pt x="1453" y="1"/>
                    </a:moveTo>
                    <a:lnTo>
                      <a:pt x="1" y="5299"/>
                    </a:lnTo>
                    <a:lnTo>
                      <a:pt x="906"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73" name="Google Shape;3573;p39"/>
              <p:cNvSpPr/>
              <p:nvPr/>
            </p:nvSpPr>
            <p:spPr>
              <a:xfrm>
                <a:off x="1332600" y="3824100"/>
                <a:ext cx="139325" cy="51525"/>
              </a:xfrm>
              <a:custGeom>
                <a:avLst/>
                <a:gdLst/>
                <a:ahLst/>
                <a:cxnLst/>
                <a:rect l="l" t="t" r="r" b="b"/>
                <a:pathLst>
                  <a:path w="5573" h="2061" extrusionOk="0">
                    <a:moveTo>
                      <a:pt x="5370" y="1"/>
                    </a:moveTo>
                    <a:lnTo>
                      <a:pt x="0" y="1144"/>
                    </a:lnTo>
                    <a:lnTo>
                      <a:pt x="191" y="2061"/>
                    </a:lnTo>
                    <a:lnTo>
                      <a:pt x="5572" y="918"/>
                    </a:lnTo>
                    <a:lnTo>
                      <a:pt x="5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74" name="Google Shape;3574;p39"/>
              <p:cNvSpPr/>
              <p:nvPr/>
            </p:nvSpPr>
            <p:spPr>
              <a:xfrm>
                <a:off x="1513575" y="3968175"/>
                <a:ext cx="115200" cy="122075"/>
              </a:xfrm>
              <a:custGeom>
                <a:avLst/>
                <a:gdLst/>
                <a:ahLst/>
                <a:cxnLst/>
                <a:rect l="l" t="t" r="r" b="b"/>
                <a:pathLst>
                  <a:path w="4608" h="4883" extrusionOk="0">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75" name="Google Shape;3575;p39"/>
              <p:cNvSpPr/>
              <p:nvPr/>
            </p:nvSpPr>
            <p:spPr>
              <a:xfrm>
                <a:off x="1604050" y="4065225"/>
                <a:ext cx="109875" cy="114300"/>
              </a:xfrm>
              <a:custGeom>
                <a:avLst/>
                <a:gdLst/>
                <a:ahLst/>
                <a:cxnLst/>
                <a:rect l="l" t="t" r="r" b="b"/>
                <a:pathLst>
                  <a:path w="4395" h="4572" extrusionOk="0">
                    <a:moveTo>
                      <a:pt x="679" y="0"/>
                    </a:moveTo>
                    <a:lnTo>
                      <a:pt x="1" y="643"/>
                    </a:lnTo>
                    <a:lnTo>
                      <a:pt x="3704" y="4572"/>
                    </a:lnTo>
                    <a:lnTo>
                      <a:pt x="4394" y="3929"/>
                    </a:lnTo>
                    <a:lnTo>
                      <a:pt x="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76" name="Google Shape;3576;p39"/>
              <p:cNvSpPr/>
              <p:nvPr/>
            </p:nvSpPr>
            <p:spPr>
              <a:xfrm>
                <a:off x="1627875" y="4050925"/>
                <a:ext cx="58950" cy="138725"/>
              </a:xfrm>
              <a:custGeom>
                <a:avLst/>
                <a:gdLst/>
                <a:ahLst/>
                <a:cxnLst/>
                <a:rect l="l" t="t" r="r" b="b"/>
                <a:pathLst>
                  <a:path w="2358" h="5549" extrusionOk="0">
                    <a:moveTo>
                      <a:pt x="1453" y="1"/>
                    </a:moveTo>
                    <a:lnTo>
                      <a:pt x="0" y="5299"/>
                    </a:lnTo>
                    <a:lnTo>
                      <a:pt x="905"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77" name="Google Shape;3577;p39"/>
              <p:cNvSpPr/>
              <p:nvPr/>
            </p:nvSpPr>
            <p:spPr>
              <a:xfrm>
                <a:off x="1587975" y="4094675"/>
                <a:ext cx="139325" cy="51525"/>
              </a:xfrm>
              <a:custGeom>
                <a:avLst/>
                <a:gdLst/>
                <a:ahLst/>
                <a:cxnLst/>
                <a:rect l="l" t="t" r="r" b="b"/>
                <a:pathLst>
                  <a:path w="5573" h="2061" extrusionOk="0">
                    <a:moveTo>
                      <a:pt x="5371" y="1"/>
                    </a:moveTo>
                    <a:lnTo>
                      <a:pt x="1" y="1144"/>
                    </a:lnTo>
                    <a:lnTo>
                      <a:pt x="191" y="2061"/>
                    </a:lnTo>
                    <a:lnTo>
                      <a:pt x="5573" y="918"/>
                    </a:lnTo>
                    <a:lnTo>
                      <a:pt x="53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78" name="Google Shape;3578;p39"/>
              <p:cNvSpPr/>
              <p:nvPr/>
            </p:nvSpPr>
            <p:spPr>
              <a:xfrm>
                <a:off x="1507025" y="3924125"/>
                <a:ext cx="163125" cy="94375"/>
              </a:xfrm>
              <a:custGeom>
                <a:avLst/>
                <a:gdLst/>
                <a:ahLst/>
                <a:cxnLst/>
                <a:rect l="l" t="t" r="r" b="b"/>
                <a:pathLst>
                  <a:path w="6525" h="3775" extrusionOk="0">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79" name="Google Shape;3579;p39"/>
              <p:cNvSpPr/>
              <p:nvPr/>
            </p:nvSpPr>
            <p:spPr>
              <a:xfrm>
                <a:off x="1644550" y="3914900"/>
                <a:ext cx="136625" cy="54200"/>
              </a:xfrm>
              <a:custGeom>
                <a:avLst/>
                <a:gdLst/>
                <a:ahLst/>
                <a:cxnLst/>
                <a:rect l="l" t="t" r="r" b="b"/>
                <a:pathLst>
                  <a:path w="5465" h="2168" extrusionOk="0">
                    <a:moveTo>
                      <a:pt x="5251" y="0"/>
                    </a:moveTo>
                    <a:lnTo>
                      <a:pt x="0" y="1251"/>
                    </a:lnTo>
                    <a:lnTo>
                      <a:pt x="214" y="2167"/>
                    </a:lnTo>
                    <a:lnTo>
                      <a:pt x="5465" y="917"/>
                    </a:lnTo>
                    <a:lnTo>
                      <a:pt x="52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80" name="Google Shape;3580;p39"/>
              <p:cNvSpPr/>
              <p:nvPr/>
            </p:nvSpPr>
            <p:spPr>
              <a:xfrm>
                <a:off x="1654075" y="3885425"/>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81" name="Google Shape;3581;p39"/>
              <p:cNvSpPr/>
              <p:nvPr/>
            </p:nvSpPr>
            <p:spPr>
              <a:xfrm>
                <a:off x="1678175" y="3873525"/>
                <a:ext cx="64900" cy="137825"/>
              </a:xfrm>
              <a:custGeom>
                <a:avLst/>
                <a:gdLst/>
                <a:ahLst/>
                <a:cxnLst/>
                <a:rect l="l" t="t" r="r" b="b"/>
                <a:pathLst>
                  <a:path w="2596" h="5513" extrusionOk="0">
                    <a:moveTo>
                      <a:pt x="1703" y="0"/>
                    </a:moveTo>
                    <a:lnTo>
                      <a:pt x="0" y="5227"/>
                    </a:lnTo>
                    <a:lnTo>
                      <a:pt x="893" y="5513"/>
                    </a:lnTo>
                    <a:lnTo>
                      <a:pt x="2596" y="298"/>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82" name="Google Shape;3582;p39"/>
              <p:cNvSpPr/>
              <p:nvPr/>
            </p:nvSpPr>
            <p:spPr>
              <a:xfrm>
                <a:off x="1389450" y="3951800"/>
                <a:ext cx="163125" cy="94675"/>
              </a:xfrm>
              <a:custGeom>
                <a:avLst/>
                <a:gdLst/>
                <a:ahLst/>
                <a:cxnLst/>
                <a:rect l="l" t="t" r="r" b="b"/>
                <a:pathLst>
                  <a:path w="6525" h="3787" extrusionOk="0">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83" name="Google Shape;3583;p39"/>
              <p:cNvSpPr/>
              <p:nvPr/>
            </p:nvSpPr>
            <p:spPr>
              <a:xfrm>
                <a:off x="1277825" y="4001800"/>
                <a:ext cx="136950" cy="53900"/>
              </a:xfrm>
              <a:custGeom>
                <a:avLst/>
                <a:gdLst/>
                <a:ahLst/>
                <a:cxnLst/>
                <a:rect l="l" t="t" r="r" b="b"/>
                <a:pathLst>
                  <a:path w="5478" h="2156" extrusionOk="0">
                    <a:moveTo>
                      <a:pt x="5251" y="1"/>
                    </a:moveTo>
                    <a:lnTo>
                      <a:pt x="1" y="1251"/>
                    </a:lnTo>
                    <a:lnTo>
                      <a:pt x="215" y="2156"/>
                    </a:lnTo>
                    <a:lnTo>
                      <a:pt x="5477" y="918"/>
                    </a:lnTo>
                    <a:lnTo>
                      <a:pt x="52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84" name="Google Shape;3584;p39"/>
              <p:cNvSpPr/>
              <p:nvPr/>
            </p:nvSpPr>
            <p:spPr>
              <a:xfrm>
                <a:off x="1291825" y="3971450"/>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85" name="Google Shape;3585;p39"/>
              <p:cNvSpPr/>
              <p:nvPr/>
            </p:nvSpPr>
            <p:spPr>
              <a:xfrm>
                <a:off x="1316225" y="3959550"/>
                <a:ext cx="64900" cy="137825"/>
              </a:xfrm>
              <a:custGeom>
                <a:avLst/>
                <a:gdLst/>
                <a:ahLst/>
                <a:cxnLst/>
                <a:rect l="l" t="t" r="r" b="b"/>
                <a:pathLst>
                  <a:path w="2596" h="5513" extrusionOk="0">
                    <a:moveTo>
                      <a:pt x="1703" y="0"/>
                    </a:moveTo>
                    <a:lnTo>
                      <a:pt x="0" y="5215"/>
                    </a:lnTo>
                    <a:lnTo>
                      <a:pt x="893" y="5513"/>
                    </a:lnTo>
                    <a:lnTo>
                      <a:pt x="2596" y="286"/>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86" name="Google Shape;3586;p39"/>
              <p:cNvSpPr/>
              <p:nvPr/>
            </p:nvSpPr>
            <p:spPr>
              <a:xfrm>
                <a:off x="1138525" y="4264650"/>
                <a:ext cx="89025" cy="153600"/>
              </a:xfrm>
              <a:custGeom>
                <a:avLst/>
                <a:gdLst/>
                <a:ahLst/>
                <a:cxnLst/>
                <a:rect l="l" t="t" r="r" b="b"/>
                <a:pathLst>
                  <a:path w="3561" h="6144" extrusionOk="0">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87" name="Google Shape;3587;p39"/>
              <p:cNvSpPr/>
              <p:nvPr/>
            </p:nvSpPr>
            <p:spPr>
              <a:xfrm>
                <a:off x="1196575" y="4157475"/>
                <a:ext cx="75925" cy="133100"/>
              </a:xfrm>
              <a:custGeom>
                <a:avLst/>
                <a:gdLst/>
                <a:ahLst/>
                <a:cxnLst/>
                <a:rect l="l" t="t" r="r" b="b"/>
                <a:pathLst>
                  <a:path w="3037" h="5324" extrusionOk="0">
                    <a:moveTo>
                      <a:pt x="2179" y="1"/>
                    </a:moveTo>
                    <a:lnTo>
                      <a:pt x="0" y="4942"/>
                    </a:lnTo>
                    <a:lnTo>
                      <a:pt x="857" y="5323"/>
                    </a:lnTo>
                    <a:lnTo>
                      <a:pt x="3036" y="382"/>
                    </a:lnTo>
                    <a:lnTo>
                      <a:pt x="21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88" name="Google Shape;3588;p39"/>
              <p:cNvSpPr/>
              <p:nvPr/>
            </p:nvSpPr>
            <p:spPr>
              <a:xfrm>
                <a:off x="1163825" y="4205700"/>
                <a:ext cx="139325" cy="41400"/>
              </a:xfrm>
              <a:custGeom>
                <a:avLst/>
                <a:gdLst/>
                <a:ahLst/>
                <a:cxnLst/>
                <a:rect l="l" t="t" r="r" b="b"/>
                <a:pathLst>
                  <a:path w="5573" h="1656" extrusionOk="0">
                    <a:moveTo>
                      <a:pt x="5454" y="1"/>
                    </a:moveTo>
                    <a:lnTo>
                      <a:pt x="0" y="727"/>
                    </a:lnTo>
                    <a:lnTo>
                      <a:pt x="131" y="1656"/>
                    </a:lnTo>
                    <a:lnTo>
                      <a:pt x="5573" y="929"/>
                    </a:lnTo>
                    <a:lnTo>
                      <a:pt x="54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89" name="Google Shape;3589;p39"/>
              <p:cNvSpPr/>
              <p:nvPr/>
            </p:nvSpPr>
            <p:spPr>
              <a:xfrm>
                <a:off x="1184650" y="4163450"/>
                <a:ext cx="97675" cy="125925"/>
              </a:xfrm>
              <a:custGeom>
                <a:avLst/>
                <a:gdLst/>
                <a:ahLst/>
                <a:cxnLst/>
                <a:rect l="l" t="t" r="r" b="b"/>
                <a:pathLst>
                  <a:path w="3907" h="5037" extrusionOk="0">
                    <a:moveTo>
                      <a:pt x="763" y="0"/>
                    </a:moveTo>
                    <a:lnTo>
                      <a:pt x="1" y="536"/>
                    </a:lnTo>
                    <a:lnTo>
                      <a:pt x="3144" y="5036"/>
                    </a:lnTo>
                    <a:lnTo>
                      <a:pt x="3906" y="4501"/>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90" name="Google Shape;3590;p39"/>
              <p:cNvSpPr/>
              <p:nvPr/>
            </p:nvSpPr>
            <p:spPr>
              <a:xfrm>
                <a:off x="1090000" y="4375375"/>
                <a:ext cx="88725" cy="153300"/>
              </a:xfrm>
              <a:custGeom>
                <a:avLst/>
                <a:gdLst/>
                <a:ahLst/>
                <a:cxnLst/>
                <a:rect l="l" t="t" r="r" b="b"/>
                <a:pathLst>
                  <a:path w="3549" h="6132" extrusionOk="0">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91" name="Google Shape;3591;p39"/>
              <p:cNvSpPr/>
              <p:nvPr/>
            </p:nvSpPr>
            <p:spPr>
              <a:xfrm>
                <a:off x="1045050" y="4502475"/>
                <a:ext cx="75925" cy="133075"/>
              </a:xfrm>
              <a:custGeom>
                <a:avLst/>
                <a:gdLst/>
                <a:ahLst/>
                <a:cxnLst/>
                <a:rect l="l" t="t" r="r" b="b"/>
                <a:pathLst>
                  <a:path w="3037" h="5323" extrusionOk="0">
                    <a:moveTo>
                      <a:pt x="2168" y="0"/>
                    </a:moveTo>
                    <a:lnTo>
                      <a:pt x="1" y="4941"/>
                    </a:lnTo>
                    <a:lnTo>
                      <a:pt x="858" y="5322"/>
                    </a:lnTo>
                    <a:lnTo>
                      <a:pt x="3037" y="369"/>
                    </a:lnTo>
                    <a:lnTo>
                      <a:pt x="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92" name="Google Shape;3592;p39"/>
              <p:cNvSpPr/>
              <p:nvPr/>
            </p:nvSpPr>
            <p:spPr>
              <a:xfrm>
                <a:off x="1014100" y="4546225"/>
                <a:ext cx="139325" cy="41700"/>
              </a:xfrm>
              <a:custGeom>
                <a:avLst/>
                <a:gdLst/>
                <a:ahLst/>
                <a:cxnLst/>
                <a:rect l="l" t="t" r="r" b="b"/>
                <a:pathLst>
                  <a:path w="5573" h="1668" extrusionOk="0">
                    <a:moveTo>
                      <a:pt x="5454" y="0"/>
                    </a:moveTo>
                    <a:lnTo>
                      <a:pt x="1" y="727"/>
                    </a:lnTo>
                    <a:lnTo>
                      <a:pt x="132" y="1667"/>
                    </a:lnTo>
                    <a:lnTo>
                      <a:pt x="5573" y="929"/>
                    </a:lnTo>
                    <a:lnTo>
                      <a:pt x="54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93" name="Google Shape;3593;p39"/>
              <p:cNvSpPr/>
              <p:nvPr/>
            </p:nvSpPr>
            <p:spPr>
              <a:xfrm>
                <a:off x="1034950" y="4503950"/>
                <a:ext cx="97650" cy="126250"/>
              </a:xfrm>
              <a:custGeom>
                <a:avLst/>
                <a:gdLst/>
                <a:ahLst/>
                <a:cxnLst/>
                <a:rect l="l" t="t" r="r" b="b"/>
                <a:pathLst>
                  <a:path w="3906" h="5050" extrusionOk="0">
                    <a:moveTo>
                      <a:pt x="762" y="1"/>
                    </a:moveTo>
                    <a:lnTo>
                      <a:pt x="0" y="537"/>
                    </a:lnTo>
                    <a:lnTo>
                      <a:pt x="3143" y="5049"/>
                    </a:lnTo>
                    <a:lnTo>
                      <a:pt x="3905" y="4513"/>
                    </a:lnTo>
                    <a:lnTo>
                      <a:pt x="7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94" name="Google Shape;3594;p39"/>
              <p:cNvSpPr/>
              <p:nvPr/>
            </p:nvSpPr>
            <p:spPr>
              <a:xfrm>
                <a:off x="1073325" y="4280425"/>
                <a:ext cx="99150" cy="135150"/>
              </a:xfrm>
              <a:custGeom>
                <a:avLst/>
                <a:gdLst/>
                <a:ahLst/>
                <a:cxnLst/>
                <a:rect l="l" t="t" r="r" b="b"/>
                <a:pathLst>
                  <a:path w="3966" h="5406" extrusionOk="0">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95" name="Google Shape;3595;p39"/>
              <p:cNvSpPr/>
              <p:nvPr/>
            </p:nvSpPr>
            <p:spPr>
              <a:xfrm>
                <a:off x="997725" y="4183375"/>
                <a:ext cx="98850" cy="122975"/>
              </a:xfrm>
              <a:custGeom>
                <a:avLst/>
                <a:gdLst/>
                <a:ahLst/>
                <a:cxnLst/>
                <a:rect l="l" t="t" r="r" b="b"/>
                <a:pathLst>
                  <a:path w="3954" h="4919" extrusionOk="0">
                    <a:moveTo>
                      <a:pt x="763" y="1"/>
                    </a:moveTo>
                    <a:lnTo>
                      <a:pt x="1" y="560"/>
                    </a:lnTo>
                    <a:lnTo>
                      <a:pt x="3204" y="4918"/>
                    </a:lnTo>
                    <a:lnTo>
                      <a:pt x="3954" y="4358"/>
                    </a:lnTo>
                    <a:lnTo>
                      <a:pt x="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96" name="Google Shape;3596;p39"/>
              <p:cNvSpPr/>
              <p:nvPr/>
            </p:nvSpPr>
            <p:spPr>
              <a:xfrm>
                <a:off x="1011725" y="4178925"/>
                <a:ext cx="73850" cy="136050"/>
              </a:xfrm>
              <a:custGeom>
                <a:avLst/>
                <a:gdLst/>
                <a:ahLst/>
                <a:cxnLst/>
                <a:rect l="l" t="t" r="r" b="b"/>
                <a:pathLst>
                  <a:path w="2954" h="5442" extrusionOk="0">
                    <a:moveTo>
                      <a:pt x="2084" y="0"/>
                    </a:moveTo>
                    <a:lnTo>
                      <a:pt x="0" y="5084"/>
                    </a:lnTo>
                    <a:lnTo>
                      <a:pt x="870" y="5441"/>
                    </a:lnTo>
                    <a:lnTo>
                      <a:pt x="2953" y="357"/>
                    </a:lnTo>
                    <a:lnTo>
                      <a:pt x="20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97" name="Google Shape;3597;p39"/>
              <p:cNvSpPr/>
              <p:nvPr/>
            </p:nvSpPr>
            <p:spPr>
              <a:xfrm>
                <a:off x="978975" y="4229225"/>
                <a:ext cx="139025" cy="35150"/>
              </a:xfrm>
              <a:custGeom>
                <a:avLst/>
                <a:gdLst/>
                <a:ahLst/>
                <a:cxnLst/>
                <a:rect l="l" t="t" r="r" b="b"/>
                <a:pathLst>
                  <a:path w="5561" h="1406" extrusionOk="0">
                    <a:moveTo>
                      <a:pt x="5478" y="0"/>
                    </a:moveTo>
                    <a:lnTo>
                      <a:pt x="1" y="465"/>
                    </a:lnTo>
                    <a:lnTo>
                      <a:pt x="84" y="1405"/>
                    </a:lnTo>
                    <a:lnTo>
                      <a:pt x="5561" y="929"/>
                    </a:lnTo>
                    <a:lnTo>
                      <a:pt x="54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98" name="Google Shape;3598;p39"/>
              <p:cNvSpPr/>
              <p:nvPr/>
            </p:nvSpPr>
            <p:spPr>
              <a:xfrm>
                <a:off x="1144775" y="4378050"/>
                <a:ext cx="99150" cy="134850"/>
              </a:xfrm>
              <a:custGeom>
                <a:avLst/>
                <a:gdLst/>
                <a:ahLst/>
                <a:cxnLst/>
                <a:rect l="l" t="t" r="r" b="b"/>
                <a:pathLst>
                  <a:path w="3966" h="5394" extrusionOk="0">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99" name="Google Shape;3599;p39"/>
              <p:cNvSpPr/>
              <p:nvPr/>
            </p:nvSpPr>
            <p:spPr>
              <a:xfrm>
                <a:off x="1220675" y="4487300"/>
                <a:ext cx="98850" cy="122650"/>
              </a:xfrm>
              <a:custGeom>
                <a:avLst/>
                <a:gdLst/>
                <a:ahLst/>
                <a:cxnLst/>
                <a:rect l="l" t="t" r="r" b="b"/>
                <a:pathLst>
                  <a:path w="3954" h="4906" extrusionOk="0">
                    <a:moveTo>
                      <a:pt x="763" y="0"/>
                    </a:moveTo>
                    <a:lnTo>
                      <a:pt x="1" y="548"/>
                    </a:lnTo>
                    <a:lnTo>
                      <a:pt x="3191" y="4905"/>
                    </a:lnTo>
                    <a:lnTo>
                      <a:pt x="3953" y="4358"/>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00" name="Google Shape;3600;p39"/>
              <p:cNvSpPr/>
              <p:nvPr/>
            </p:nvSpPr>
            <p:spPr>
              <a:xfrm>
                <a:off x="1231700" y="4478950"/>
                <a:ext cx="74125" cy="136050"/>
              </a:xfrm>
              <a:custGeom>
                <a:avLst/>
                <a:gdLst/>
                <a:ahLst/>
                <a:cxnLst/>
                <a:rect l="l" t="t" r="r" b="b"/>
                <a:pathLst>
                  <a:path w="2965" h="5442" extrusionOk="0">
                    <a:moveTo>
                      <a:pt x="2096" y="1"/>
                    </a:moveTo>
                    <a:lnTo>
                      <a:pt x="0" y="5085"/>
                    </a:lnTo>
                    <a:lnTo>
                      <a:pt x="869" y="5442"/>
                    </a:lnTo>
                    <a:lnTo>
                      <a:pt x="2965" y="358"/>
                    </a:lnTo>
                    <a:lnTo>
                      <a:pt x="20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01" name="Google Shape;3601;p39"/>
              <p:cNvSpPr/>
              <p:nvPr/>
            </p:nvSpPr>
            <p:spPr>
              <a:xfrm>
                <a:off x="1199250" y="4529250"/>
                <a:ext cx="139025" cy="35150"/>
              </a:xfrm>
              <a:custGeom>
                <a:avLst/>
                <a:gdLst/>
                <a:ahLst/>
                <a:cxnLst/>
                <a:rect l="l" t="t" r="r" b="b"/>
                <a:pathLst>
                  <a:path w="5561" h="1406" extrusionOk="0">
                    <a:moveTo>
                      <a:pt x="5477" y="1"/>
                    </a:moveTo>
                    <a:lnTo>
                      <a:pt x="0" y="465"/>
                    </a:lnTo>
                    <a:lnTo>
                      <a:pt x="84" y="1406"/>
                    </a:lnTo>
                    <a:lnTo>
                      <a:pt x="5561" y="930"/>
                    </a:lnTo>
                    <a:lnTo>
                      <a:pt x="54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02" name="Google Shape;3602;p39"/>
              <p:cNvSpPr/>
              <p:nvPr/>
            </p:nvSpPr>
            <p:spPr>
              <a:xfrm>
                <a:off x="1135550" y="4341725"/>
                <a:ext cx="166700" cy="96775"/>
              </a:xfrm>
              <a:custGeom>
                <a:avLst/>
                <a:gdLst/>
                <a:ahLst/>
                <a:cxnLst/>
                <a:rect l="l" t="t" r="r" b="b"/>
                <a:pathLst>
                  <a:path w="6668" h="3871" extrusionOk="0">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03" name="Google Shape;3603;p39"/>
              <p:cNvSpPr/>
              <p:nvPr/>
            </p:nvSpPr>
            <p:spPr>
              <a:xfrm>
                <a:off x="1277525" y="4356925"/>
                <a:ext cx="136950" cy="38125"/>
              </a:xfrm>
              <a:custGeom>
                <a:avLst/>
                <a:gdLst/>
                <a:ahLst/>
                <a:cxnLst/>
                <a:rect l="l" t="t" r="r" b="b"/>
                <a:pathLst>
                  <a:path w="5478" h="1525" extrusionOk="0">
                    <a:moveTo>
                      <a:pt x="5370" y="0"/>
                    </a:moveTo>
                    <a:lnTo>
                      <a:pt x="1" y="595"/>
                    </a:lnTo>
                    <a:lnTo>
                      <a:pt x="108" y="1524"/>
                    </a:lnTo>
                    <a:lnTo>
                      <a:pt x="5478" y="941"/>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04" name="Google Shape;3604;p39"/>
              <p:cNvSpPr/>
              <p:nvPr/>
            </p:nvSpPr>
            <p:spPr>
              <a:xfrm>
                <a:off x="1292400" y="4314950"/>
                <a:ext cx="102425" cy="123250"/>
              </a:xfrm>
              <a:custGeom>
                <a:avLst/>
                <a:gdLst/>
                <a:ahLst/>
                <a:cxnLst/>
                <a:rect l="l" t="t" r="r" b="b"/>
                <a:pathLst>
                  <a:path w="4097" h="4930" extrusionOk="0">
                    <a:moveTo>
                      <a:pt x="739" y="0"/>
                    </a:moveTo>
                    <a:lnTo>
                      <a:pt x="1" y="572"/>
                    </a:lnTo>
                    <a:lnTo>
                      <a:pt x="3347" y="4930"/>
                    </a:lnTo>
                    <a:lnTo>
                      <a:pt x="4097" y="4346"/>
                    </a:lnTo>
                    <a:lnTo>
                      <a:pt x="7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05" name="Google Shape;3605;p39"/>
              <p:cNvSpPr/>
              <p:nvPr/>
            </p:nvSpPr>
            <p:spPr>
              <a:xfrm>
                <a:off x="1303725" y="4309000"/>
                <a:ext cx="79800" cy="134550"/>
              </a:xfrm>
              <a:custGeom>
                <a:avLst/>
                <a:gdLst/>
                <a:ahLst/>
                <a:cxnLst/>
                <a:rect l="l" t="t" r="r" b="b"/>
                <a:pathLst>
                  <a:path w="3192" h="5382" extrusionOk="0">
                    <a:moveTo>
                      <a:pt x="2334" y="0"/>
                    </a:moveTo>
                    <a:lnTo>
                      <a:pt x="0" y="4977"/>
                    </a:lnTo>
                    <a:lnTo>
                      <a:pt x="858" y="5382"/>
                    </a:lnTo>
                    <a:lnTo>
                      <a:pt x="3191" y="405"/>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06" name="Google Shape;3606;p39"/>
              <p:cNvSpPr/>
              <p:nvPr/>
            </p:nvSpPr>
            <p:spPr>
              <a:xfrm>
                <a:off x="1015300" y="4355125"/>
                <a:ext cx="166700" cy="96475"/>
              </a:xfrm>
              <a:custGeom>
                <a:avLst/>
                <a:gdLst/>
                <a:ahLst/>
                <a:cxnLst/>
                <a:rect l="l" t="t" r="r" b="b"/>
                <a:pathLst>
                  <a:path w="6668" h="3859" extrusionOk="0">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07" name="Google Shape;3607;p39"/>
              <p:cNvSpPr/>
              <p:nvPr/>
            </p:nvSpPr>
            <p:spPr>
              <a:xfrm>
                <a:off x="903075" y="4398300"/>
                <a:ext cx="136950" cy="38125"/>
              </a:xfrm>
              <a:custGeom>
                <a:avLst/>
                <a:gdLst/>
                <a:ahLst/>
                <a:cxnLst/>
                <a:rect l="l" t="t" r="r" b="b"/>
                <a:pathLst>
                  <a:path w="5478" h="1525" extrusionOk="0">
                    <a:moveTo>
                      <a:pt x="5370" y="0"/>
                    </a:moveTo>
                    <a:lnTo>
                      <a:pt x="1" y="583"/>
                    </a:lnTo>
                    <a:lnTo>
                      <a:pt x="108" y="1524"/>
                    </a:lnTo>
                    <a:lnTo>
                      <a:pt x="5477" y="929"/>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08" name="Google Shape;3608;p39"/>
              <p:cNvSpPr/>
              <p:nvPr/>
            </p:nvSpPr>
            <p:spPr>
              <a:xfrm>
                <a:off x="922425" y="4355425"/>
                <a:ext cx="102425" cy="123250"/>
              </a:xfrm>
              <a:custGeom>
                <a:avLst/>
                <a:gdLst/>
                <a:ahLst/>
                <a:cxnLst/>
                <a:rect l="l" t="t" r="r" b="b"/>
                <a:pathLst>
                  <a:path w="4097" h="4930" extrusionOk="0">
                    <a:moveTo>
                      <a:pt x="739" y="1"/>
                    </a:moveTo>
                    <a:lnTo>
                      <a:pt x="0" y="584"/>
                    </a:lnTo>
                    <a:lnTo>
                      <a:pt x="3358" y="4930"/>
                    </a:lnTo>
                    <a:lnTo>
                      <a:pt x="4096" y="4358"/>
                    </a:lnTo>
                    <a:lnTo>
                      <a:pt x="7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09" name="Google Shape;3609;p39"/>
              <p:cNvSpPr/>
              <p:nvPr/>
            </p:nvSpPr>
            <p:spPr>
              <a:xfrm>
                <a:off x="934025" y="4349775"/>
                <a:ext cx="79500" cy="134275"/>
              </a:xfrm>
              <a:custGeom>
                <a:avLst/>
                <a:gdLst/>
                <a:ahLst/>
                <a:cxnLst/>
                <a:rect l="l" t="t" r="r" b="b"/>
                <a:pathLst>
                  <a:path w="3180" h="5371" extrusionOk="0">
                    <a:moveTo>
                      <a:pt x="2334" y="0"/>
                    </a:moveTo>
                    <a:lnTo>
                      <a:pt x="1" y="4977"/>
                    </a:lnTo>
                    <a:lnTo>
                      <a:pt x="846" y="5370"/>
                    </a:lnTo>
                    <a:lnTo>
                      <a:pt x="3180" y="393"/>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grpSp>
        <p:nvGrpSpPr>
          <p:cNvPr id="3610" name="Google Shape;3610;p39"/>
          <p:cNvGrpSpPr/>
          <p:nvPr/>
        </p:nvGrpSpPr>
        <p:grpSpPr>
          <a:xfrm rot="9899804">
            <a:off x="8373364" y="4442408"/>
            <a:ext cx="501607" cy="532600"/>
            <a:chOff x="742350" y="3532700"/>
            <a:chExt cx="1038825" cy="1102850"/>
          </a:xfrm>
        </p:grpSpPr>
        <p:sp>
          <p:nvSpPr>
            <p:cNvPr id="3611" name="Google Shape;3611;p39"/>
            <p:cNvSpPr/>
            <p:nvPr/>
          </p:nvSpPr>
          <p:spPr>
            <a:xfrm>
              <a:off x="921525" y="3644325"/>
              <a:ext cx="97075" cy="167900"/>
            </a:xfrm>
            <a:custGeom>
              <a:avLst/>
              <a:gdLst/>
              <a:ahLst/>
              <a:cxnLst/>
              <a:rect l="l" t="t" r="r" b="b"/>
              <a:pathLst>
                <a:path w="3883" h="6716" extrusionOk="0">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12" name="Google Shape;3612;p39"/>
            <p:cNvSpPr/>
            <p:nvPr/>
          </p:nvSpPr>
          <p:spPr>
            <a:xfrm>
              <a:off x="958450" y="3532700"/>
              <a:ext cx="23525" cy="134875"/>
            </a:xfrm>
            <a:custGeom>
              <a:avLst/>
              <a:gdLst/>
              <a:ahLst/>
              <a:cxnLst/>
              <a:rect l="l" t="t" r="r" b="b"/>
              <a:pathLst>
                <a:path w="941" h="5395" extrusionOk="0">
                  <a:moveTo>
                    <a:pt x="0" y="1"/>
                  </a:moveTo>
                  <a:lnTo>
                    <a:pt x="0" y="5394"/>
                  </a:lnTo>
                  <a:lnTo>
                    <a:pt x="941" y="5394"/>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13" name="Google Shape;3613;p39"/>
            <p:cNvSpPr/>
            <p:nvPr/>
          </p:nvSpPr>
          <p:spPr>
            <a:xfrm>
              <a:off x="905450" y="3556525"/>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14" name="Google Shape;3614;p39"/>
            <p:cNvSpPr/>
            <p:nvPr/>
          </p:nvSpPr>
          <p:spPr>
            <a:xfrm>
              <a:off x="905450" y="3556525"/>
              <a:ext cx="129525" cy="91700"/>
            </a:xfrm>
            <a:custGeom>
              <a:avLst/>
              <a:gdLst/>
              <a:ahLst/>
              <a:cxnLst/>
              <a:rect l="l" t="t" r="r" b="b"/>
              <a:pathLst>
                <a:path w="5181" h="3668" extrusionOk="0">
                  <a:moveTo>
                    <a:pt x="489" y="0"/>
                  </a:moveTo>
                  <a:lnTo>
                    <a:pt x="1" y="810"/>
                  </a:lnTo>
                  <a:lnTo>
                    <a:pt x="4692" y="3667"/>
                  </a:lnTo>
                  <a:lnTo>
                    <a:pt x="5180" y="2870"/>
                  </a:lnTo>
                  <a:lnTo>
                    <a:pt x="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15" name="Google Shape;3615;p39"/>
            <p:cNvSpPr/>
            <p:nvPr/>
          </p:nvSpPr>
          <p:spPr>
            <a:xfrm>
              <a:off x="921525" y="3765175"/>
              <a:ext cx="97075" cy="167600"/>
            </a:xfrm>
            <a:custGeom>
              <a:avLst/>
              <a:gdLst/>
              <a:ahLst/>
              <a:cxnLst/>
              <a:rect l="l" t="t" r="r" b="b"/>
              <a:pathLst>
                <a:path w="3883" h="6704" extrusionOk="0">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16" name="Google Shape;3616;p39"/>
            <p:cNvSpPr/>
            <p:nvPr/>
          </p:nvSpPr>
          <p:spPr>
            <a:xfrm>
              <a:off x="958450" y="3909250"/>
              <a:ext cx="23525" cy="135150"/>
            </a:xfrm>
            <a:custGeom>
              <a:avLst/>
              <a:gdLst/>
              <a:ahLst/>
              <a:cxnLst/>
              <a:rect l="l" t="t" r="r" b="b"/>
              <a:pathLst>
                <a:path w="941" h="5406" extrusionOk="0">
                  <a:moveTo>
                    <a:pt x="0" y="0"/>
                  </a:moveTo>
                  <a:lnTo>
                    <a:pt x="0" y="5406"/>
                  </a:lnTo>
                  <a:lnTo>
                    <a:pt x="941" y="5406"/>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17" name="Google Shape;3617;p39"/>
            <p:cNvSpPr/>
            <p:nvPr/>
          </p:nvSpPr>
          <p:spPr>
            <a:xfrm>
              <a:off x="905450" y="3928600"/>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18" name="Google Shape;3618;p39"/>
            <p:cNvSpPr/>
            <p:nvPr/>
          </p:nvSpPr>
          <p:spPr>
            <a:xfrm>
              <a:off x="905150" y="3928600"/>
              <a:ext cx="129825" cy="91700"/>
            </a:xfrm>
            <a:custGeom>
              <a:avLst/>
              <a:gdLst/>
              <a:ahLst/>
              <a:cxnLst/>
              <a:rect l="l" t="t" r="r" b="b"/>
              <a:pathLst>
                <a:path w="5193" h="3668" extrusionOk="0">
                  <a:moveTo>
                    <a:pt x="501" y="0"/>
                  </a:moveTo>
                  <a:lnTo>
                    <a:pt x="1" y="810"/>
                  </a:lnTo>
                  <a:lnTo>
                    <a:pt x="4692" y="3667"/>
                  </a:lnTo>
                  <a:lnTo>
                    <a:pt x="5192" y="2869"/>
                  </a:lnTo>
                  <a:lnTo>
                    <a:pt x="5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19" name="Google Shape;3619;p39"/>
            <p:cNvSpPr/>
            <p:nvPr/>
          </p:nvSpPr>
          <p:spPr>
            <a:xfrm>
              <a:off x="845025" y="3716350"/>
              <a:ext cx="145300" cy="83975"/>
            </a:xfrm>
            <a:custGeom>
              <a:avLst/>
              <a:gdLst/>
              <a:ahLst/>
              <a:cxnLst/>
              <a:rect l="l" t="t" r="r" b="b"/>
              <a:pathLst>
                <a:path w="5812" h="3359" extrusionOk="0">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20" name="Google Shape;3620;p39"/>
            <p:cNvSpPr/>
            <p:nvPr/>
          </p:nvSpPr>
          <p:spPr>
            <a:xfrm>
              <a:off x="742650" y="3650575"/>
              <a:ext cx="128600" cy="87825"/>
            </a:xfrm>
            <a:custGeom>
              <a:avLst/>
              <a:gdLst/>
              <a:ahLst/>
              <a:cxnLst/>
              <a:rect l="l" t="t" r="r" b="b"/>
              <a:pathLst>
                <a:path w="5144" h="3513" extrusionOk="0">
                  <a:moveTo>
                    <a:pt x="464" y="1"/>
                  </a:moveTo>
                  <a:lnTo>
                    <a:pt x="0" y="810"/>
                  </a:lnTo>
                  <a:lnTo>
                    <a:pt x="4679" y="3513"/>
                  </a:lnTo>
                  <a:lnTo>
                    <a:pt x="5144" y="2691"/>
                  </a:lnTo>
                  <a:lnTo>
                    <a:pt x="4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21" name="Google Shape;3621;p39"/>
            <p:cNvSpPr/>
            <p:nvPr/>
          </p:nvSpPr>
          <p:spPr>
            <a:xfrm>
              <a:off x="795625" y="3626475"/>
              <a:ext cx="26800" cy="137825"/>
            </a:xfrm>
            <a:custGeom>
              <a:avLst/>
              <a:gdLst/>
              <a:ahLst/>
              <a:cxnLst/>
              <a:rect l="l" t="t" r="r" b="b"/>
              <a:pathLst>
                <a:path w="1072" h="5513" extrusionOk="0">
                  <a:moveTo>
                    <a:pt x="941" y="0"/>
                  </a:moveTo>
                  <a:lnTo>
                    <a:pt x="0" y="24"/>
                  </a:lnTo>
                  <a:lnTo>
                    <a:pt x="131" y="5513"/>
                  </a:lnTo>
                  <a:lnTo>
                    <a:pt x="1072" y="5501"/>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22" name="Google Shape;3622;p39"/>
            <p:cNvSpPr/>
            <p:nvPr/>
          </p:nvSpPr>
          <p:spPr>
            <a:xfrm>
              <a:off x="743225" y="3652075"/>
              <a:ext cx="131900" cy="86625"/>
            </a:xfrm>
            <a:custGeom>
              <a:avLst/>
              <a:gdLst/>
              <a:ahLst/>
              <a:cxnLst/>
              <a:rect l="l" t="t" r="r" b="b"/>
              <a:pathLst>
                <a:path w="5276" h="3465" extrusionOk="0">
                  <a:moveTo>
                    <a:pt x="4823" y="0"/>
                  </a:moveTo>
                  <a:lnTo>
                    <a:pt x="1" y="2631"/>
                  </a:lnTo>
                  <a:lnTo>
                    <a:pt x="453" y="3465"/>
                  </a:lnTo>
                  <a:lnTo>
                    <a:pt x="5275" y="822"/>
                  </a:lnTo>
                  <a:lnTo>
                    <a:pt x="48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23" name="Google Shape;3623;p39"/>
            <p:cNvSpPr/>
            <p:nvPr/>
          </p:nvSpPr>
          <p:spPr>
            <a:xfrm>
              <a:off x="949800" y="3776775"/>
              <a:ext cx="145000" cy="83975"/>
            </a:xfrm>
            <a:custGeom>
              <a:avLst/>
              <a:gdLst/>
              <a:ahLst/>
              <a:cxnLst/>
              <a:rect l="l" t="t" r="r" b="b"/>
              <a:pathLst>
                <a:path w="5800" h="3359" extrusionOk="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24" name="Google Shape;3624;p39"/>
            <p:cNvSpPr/>
            <p:nvPr/>
          </p:nvSpPr>
          <p:spPr>
            <a:xfrm>
              <a:off x="1068875" y="3838700"/>
              <a:ext cx="128600" cy="87825"/>
            </a:xfrm>
            <a:custGeom>
              <a:avLst/>
              <a:gdLst/>
              <a:ahLst/>
              <a:cxnLst/>
              <a:rect l="l" t="t" r="r" b="b"/>
              <a:pathLst>
                <a:path w="5144" h="3513" extrusionOk="0">
                  <a:moveTo>
                    <a:pt x="477" y="0"/>
                  </a:moveTo>
                  <a:lnTo>
                    <a:pt x="0" y="810"/>
                  </a:lnTo>
                  <a:lnTo>
                    <a:pt x="4680" y="3513"/>
                  </a:lnTo>
                  <a:lnTo>
                    <a:pt x="5144" y="2703"/>
                  </a:lnTo>
                  <a:lnTo>
                    <a:pt x="4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25" name="Google Shape;3625;p39"/>
            <p:cNvSpPr/>
            <p:nvPr/>
          </p:nvSpPr>
          <p:spPr>
            <a:xfrm>
              <a:off x="1117975" y="3812500"/>
              <a:ext cx="26825" cy="137850"/>
            </a:xfrm>
            <a:custGeom>
              <a:avLst/>
              <a:gdLst/>
              <a:ahLst/>
              <a:cxnLst/>
              <a:rect l="l" t="t" r="r" b="b"/>
              <a:pathLst>
                <a:path w="1073" h="5514" extrusionOk="0">
                  <a:moveTo>
                    <a:pt x="941" y="1"/>
                  </a:moveTo>
                  <a:lnTo>
                    <a:pt x="1" y="24"/>
                  </a:lnTo>
                  <a:lnTo>
                    <a:pt x="132" y="5513"/>
                  </a:lnTo>
                  <a:lnTo>
                    <a:pt x="1072" y="5489"/>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26" name="Google Shape;3626;p39"/>
            <p:cNvSpPr/>
            <p:nvPr/>
          </p:nvSpPr>
          <p:spPr>
            <a:xfrm>
              <a:off x="1065300" y="3838100"/>
              <a:ext cx="131875" cy="86650"/>
            </a:xfrm>
            <a:custGeom>
              <a:avLst/>
              <a:gdLst/>
              <a:ahLst/>
              <a:cxnLst/>
              <a:rect l="l" t="t" r="r" b="b"/>
              <a:pathLst>
                <a:path w="5275" h="3466" extrusionOk="0">
                  <a:moveTo>
                    <a:pt x="4834" y="1"/>
                  </a:moveTo>
                  <a:lnTo>
                    <a:pt x="0" y="2632"/>
                  </a:lnTo>
                  <a:lnTo>
                    <a:pt x="453" y="3465"/>
                  </a:lnTo>
                  <a:lnTo>
                    <a:pt x="5275" y="822"/>
                  </a:lnTo>
                  <a:lnTo>
                    <a:pt x="4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27" name="Google Shape;3627;p39"/>
            <p:cNvSpPr/>
            <p:nvPr/>
          </p:nvSpPr>
          <p:spPr>
            <a:xfrm>
              <a:off x="950100" y="3716350"/>
              <a:ext cx="145000" cy="83975"/>
            </a:xfrm>
            <a:custGeom>
              <a:avLst/>
              <a:gdLst/>
              <a:ahLst/>
              <a:cxnLst/>
              <a:rect l="l" t="t" r="r" b="b"/>
              <a:pathLst>
                <a:path w="5800" h="3359" extrusionOk="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28" name="Google Shape;3628;p39"/>
            <p:cNvSpPr/>
            <p:nvPr/>
          </p:nvSpPr>
          <p:spPr>
            <a:xfrm>
              <a:off x="1068575" y="3650575"/>
              <a:ext cx="128900" cy="87825"/>
            </a:xfrm>
            <a:custGeom>
              <a:avLst/>
              <a:gdLst/>
              <a:ahLst/>
              <a:cxnLst/>
              <a:rect l="l" t="t" r="r" b="b"/>
              <a:pathLst>
                <a:path w="5156" h="3513" extrusionOk="0">
                  <a:moveTo>
                    <a:pt x="4680" y="1"/>
                  </a:moveTo>
                  <a:lnTo>
                    <a:pt x="0" y="2703"/>
                  </a:lnTo>
                  <a:lnTo>
                    <a:pt x="477" y="3513"/>
                  </a:lnTo>
                  <a:lnTo>
                    <a:pt x="5156" y="810"/>
                  </a:lnTo>
                  <a:lnTo>
                    <a:pt x="46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29" name="Google Shape;3629;p39"/>
            <p:cNvSpPr/>
            <p:nvPr/>
          </p:nvSpPr>
          <p:spPr>
            <a:xfrm>
              <a:off x="1065300" y="3652075"/>
              <a:ext cx="131875" cy="86625"/>
            </a:xfrm>
            <a:custGeom>
              <a:avLst/>
              <a:gdLst/>
              <a:ahLst/>
              <a:cxnLst/>
              <a:rect l="l" t="t" r="r" b="b"/>
              <a:pathLst>
                <a:path w="5275" h="3465" extrusionOk="0">
                  <a:moveTo>
                    <a:pt x="453" y="0"/>
                  </a:moveTo>
                  <a:lnTo>
                    <a:pt x="0" y="834"/>
                  </a:lnTo>
                  <a:lnTo>
                    <a:pt x="4823" y="3465"/>
                  </a:lnTo>
                  <a:lnTo>
                    <a:pt x="5275" y="2643"/>
                  </a:lnTo>
                  <a:lnTo>
                    <a:pt x="4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30" name="Google Shape;3630;p39"/>
            <p:cNvSpPr/>
            <p:nvPr/>
          </p:nvSpPr>
          <p:spPr>
            <a:xfrm>
              <a:off x="1117675" y="3626475"/>
              <a:ext cx="26825" cy="137825"/>
            </a:xfrm>
            <a:custGeom>
              <a:avLst/>
              <a:gdLst/>
              <a:ahLst/>
              <a:cxnLst/>
              <a:rect l="l" t="t" r="r" b="b"/>
              <a:pathLst>
                <a:path w="1073" h="5513" extrusionOk="0">
                  <a:moveTo>
                    <a:pt x="132" y="0"/>
                  </a:moveTo>
                  <a:lnTo>
                    <a:pt x="1" y="5489"/>
                  </a:lnTo>
                  <a:lnTo>
                    <a:pt x="942" y="5513"/>
                  </a:lnTo>
                  <a:lnTo>
                    <a:pt x="1073" y="24"/>
                  </a:lnTo>
                  <a:lnTo>
                    <a:pt x="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31" name="Google Shape;3631;p39"/>
            <p:cNvSpPr/>
            <p:nvPr/>
          </p:nvSpPr>
          <p:spPr>
            <a:xfrm>
              <a:off x="845325" y="3776775"/>
              <a:ext cx="145000" cy="83975"/>
            </a:xfrm>
            <a:custGeom>
              <a:avLst/>
              <a:gdLst/>
              <a:ahLst/>
              <a:cxnLst/>
              <a:rect l="l" t="t" r="r" b="b"/>
              <a:pathLst>
                <a:path w="5800" h="3359" extrusionOk="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32" name="Google Shape;3632;p39"/>
            <p:cNvSpPr/>
            <p:nvPr/>
          </p:nvSpPr>
          <p:spPr>
            <a:xfrm>
              <a:off x="742350" y="3839000"/>
              <a:ext cx="128900" cy="87825"/>
            </a:xfrm>
            <a:custGeom>
              <a:avLst/>
              <a:gdLst/>
              <a:ahLst/>
              <a:cxnLst/>
              <a:rect l="l" t="t" r="r" b="b"/>
              <a:pathLst>
                <a:path w="5156" h="3513" extrusionOk="0">
                  <a:moveTo>
                    <a:pt x="4679" y="0"/>
                  </a:moveTo>
                  <a:lnTo>
                    <a:pt x="0" y="2691"/>
                  </a:lnTo>
                  <a:lnTo>
                    <a:pt x="476" y="3513"/>
                  </a:lnTo>
                  <a:lnTo>
                    <a:pt x="5156" y="810"/>
                  </a:lnTo>
                  <a:lnTo>
                    <a:pt x="4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33" name="Google Shape;3633;p39"/>
            <p:cNvSpPr/>
            <p:nvPr/>
          </p:nvSpPr>
          <p:spPr>
            <a:xfrm>
              <a:off x="742950" y="3838100"/>
              <a:ext cx="131875" cy="86650"/>
            </a:xfrm>
            <a:custGeom>
              <a:avLst/>
              <a:gdLst/>
              <a:ahLst/>
              <a:cxnLst/>
              <a:rect l="l" t="t" r="r" b="b"/>
              <a:pathLst>
                <a:path w="5275" h="3466" extrusionOk="0">
                  <a:moveTo>
                    <a:pt x="452" y="1"/>
                  </a:moveTo>
                  <a:lnTo>
                    <a:pt x="0" y="834"/>
                  </a:lnTo>
                  <a:lnTo>
                    <a:pt x="4834" y="3465"/>
                  </a:lnTo>
                  <a:lnTo>
                    <a:pt x="5274" y="2644"/>
                  </a:lnTo>
                  <a:lnTo>
                    <a:pt x="4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34" name="Google Shape;3634;p39"/>
            <p:cNvSpPr/>
            <p:nvPr/>
          </p:nvSpPr>
          <p:spPr>
            <a:xfrm>
              <a:off x="795625" y="3812500"/>
              <a:ext cx="26800" cy="137850"/>
            </a:xfrm>
            <a:custGeom>
              <a:avLst/>
              <a:gdLst/>
              <a:ahLst/>
              <a:cxnLst/>
              <a:rect l="l" t="t" r="r" b="b"/>
              <a:pathLst>
                <a:path w="1072" h="5514" extrusionOk="0">
                  <a:moveTo>
                    <a:pt x="131" y="1"/>
                  </a:moveTo>
                  <a:lnTo>
                    <a:pt x="0" y="5489"/>
                  </a:lnTo>
                  <a:lnTo>
                    <a:pt x="941" y="5513"/>
                  </a:lnTo>
                  <a:lnTo>
                    <a:pt x="1072" y="24"/>
                  </a:lnTo>
                  <a:lnTo>
                    <a:pt x="1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35" name="Google Shape;3635;p39"/>
            <p:cNvSpPr/>
            <p:nvPr/>
          </p:nvSpPr>
          <p:spPr>
            <a:xfrm>
              <a:off x="1500775" y="3847025"/>
              <a:ext cx="93175" cy="160775"/>
            </a:xfrm>
            <a:custGeom>
              <a:avLst/>
              <a:gdLst/>
              <a:ahLst/>
              <a:cxnLst/>
              <a:rect l="l" t="t" r="r" b="b"/>
              <a:pathLst>
                <a:path w="3727" h="6431" extrusionOk="0">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36" name="Google Shape;3636;p39"/>
            <p:cNvSpPr/>
            <p:nvPr/>
          </p:nvSpPr>
          <p:spPr>
            <a:xfrm>
              <a:off x="1563275" y="3744050"/>
              <a:ext cx="61650" cy="136350"/>
            </a:xfrm>
            <a:custGeom>
              <a:avLst/>
              <a:gdLst/>
              <a:ahLst/>
              <a:cxnLst/>
              <a:rect l="l" t="t" r="r" b="b"/>
              <a:pathLst>
                <a:path w="2466" h="5454" extrusionOk="0">
                  <a:moveTo>
                    <a:pt x="1560" y="0"/>
                  </a:moveTo>
                  <a:lnTo>
                    <a:pt x="1" y="5179"/>
                  </a:lnTo>
                  <a:lnTo>
                    <a:pt x="894" y="5453"/>
                  </a:lnTo>
                  <a:lnTo>
                    <a:pt x="2465" y="262"/>
                  </a:lnTo>
                  <a:lnTo>
                    <a:pt x="15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37" name="Google Shape;3637;p39"/>
            <p:cNvSpPr/>
            <p:nvPr/>
          </p:nvSpPr>
          <p:spPr>
            <a:xfrm>
              <a:off x="1513875" y="3778275"/>
              <a:ext cx="138725" cy="57475"/>
            </a:xfrm>
            <a:custGeom>
              <a:avLst/>
              <a:gdLst/>
              <a:ahLst/>
              <a:cxnLst/>
              <a:rect l="l" t="t" r="r" b="b"/>
              <a:pathLst>
                <a:path w="5549" h="2299" extrusionOk="0">
                  <a:moveTo>
                    <a:pt x="5310" y="0"/>
                  </a:moveTo>
                  <a:lnTo>
                    <a:pt x="0" y="1393"/>
                  </a:lnTo>
                  <a:lnTo>
                    <a:pt x="238" y="2298"/>
                  </a:lnTo>
                  <a:lnTo>
                    <a:pt x="5549" y="905"/>
                  </a:lnTo>
                  <a:lnTo>
                    <a:pt x="53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38" name="Google Shape;3638;p39"/>
            <p:cNvSpPr/>
            <p:nvPr/>
          </p:nvSpPr>
          <p:spPr>
            <a:xfrm>
              <a:off x="1528450" y="3748200"/>
              <a:ext cx="109275" cy="117900"/>
            </a:xfrm>
            <a:custGeom>
              <a:avLst/>
              <a:gdLst/>
              <a:ahLst/>
              <a:cxnLst/>
              <a:rect l="l" t="t" r="r" b="b"/>
              <a:pathLst>
                <a:path w="4371" h="4716" extrusionOk="0">
                  <a:moveTo>
                    <a:pt x="691" y="1"/>
                  </a:moveTo>
                  <a:lnTo>
                    <a:pt x="1" y="620"/>
                  </a:lnTo>
                  <a:lnTo>
                    <a:pt x="3668" y="4716"/>
                  </a:lnTo>
                  <a:lnTo>
                    <a:pt x="4370" y="4085"/>
                  </a:lnTo>
                  <a:lnTo>
                    <a:pt x="6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39" name="Google Shape;3639;p39"/>
            <p:cNvSpPr/>
            <p:nvPr/>
          </p:nvSpPr>
          <p:spPr>
            <a:xfrm>
              <a:off x="1465950" y="3962825"/>
              <a:ext cx="93175" cy="160750"/>
            </a:xfrm>
            <a:custGeom>
              <a:avLst/>
              <a:gdLst/>
              <a:ahLst/>
              <a:cxnLst/>
              <a:rect l="l" t="t" r="r" b="b"/>
              <a:pathLst>
                <a:path w="3727" h="6430" extrusionOk="0">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40" name="Google Shape;3640;p39"/>
            <p:cNvSpPr/>
            <p:nvPr/>
          </p:nvSpPr>
          <p:spPr>
            <a:xfrm>
              <a:off x="1445100" y="4097950"/>
              <a:ext cx="61350" cy="136050"/>
            </a:xfrm>
            <a:custGeom>
              <a:avLst/>
              <a:gdLst/>
              <a:ahLst/>
              <a:cxnLst/>
              <a:rect l="l" t="t" r="r" b="b"/>
              <a:pathLst>
                <a:path w="2454" h="5442" extrusionOk="0">
                  <a:moveTo>
                    <a:pt x="1549" y="1"/>
                  </a:moveTo>
                  <a:lnTo>
                    <a:pt x="1" y="5168"/>
                  </a:lnTo>
                  <a:lnTo>
                    <a:pt x="906" y="5442"/>
                  </a:lnTo>
                  <a:lnTo>
                    <a:pt x="2454" y="263"/>
                  </a:lnTo>
                  <a:lnTo>
                    <a:pt x="15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41" name="Google Shape;3641;p39"/>
            <p:cNvSpPr/>
            <p:nvPr/>
          </p:nvSpPr>
          <p:spPr>
            <a:xfrm>
              <a:off x="1407000" y="4134575"/>
              <a:ext cx="138750" cy="57750"/>
            </a:xfrm>
            <a:custGeom>
              <a:avLst/>
              <a:gdLst/>
              <a:ahLst/>
              <a:cxnLst/>
              <a:rect l="l" t="t" r="r" b="b"/>
              <a:pathLst>
                <a:path w="5550" h="2310" extrusionOk="0">
                  <a:moveTo>
                    <a:pt x="5311" y="0"/>
                  </a:moveTo>
                  <a:lnTo>
                    <a:pt x="1" y="1393"/>
                  </a:lnTo>
                  <a:lnTo>
                    <a:pt x="239" y="2310"/>
                  </a:lnTo>
                  <a:lnTo>
                    <a:pt x="5549" y="905"/>
                  </a:lnTo>
                  <a:lnTo>
                    <a:pt x="5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42" name="Google Shape;3642;p39"/>
            <p:cNvSpPr/>
            <p:nvPr/>
          </p:nvSpPr>
          <p:spPr>
            <a:xfrm>
              <a:off x="1421600" y="4104500"/>
              <a:ext cx="109250" cy="117900"/>
            </a:xfrm>
            <a:custGeom>
              <a:avLst/>
              <a:gdLst/>
              <a:ahLst/>
              <a:cxnLst/>
              <a:rect l="l" t="t" r="r" b="b"/>
              <a:pathLst>
                <a:path w="4370" h="4716" extrusionOk="0">
                  <a:moveTo>
                    <a:pt x="703" y="1"/>
                  </a:moveTo>
                  <a:lnTo>
                    <a:pt x="0" y="632"/>
                  </a:lnTo>
                  <a:lnTo>
                    <a:pt x="3679" y="4716"/>
                  </a:lnTo>
                  <a:lnTo>
                    <a:pt x="4370" y="4096"/>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43" name="Google Shape;3643;p39"/>
            <p:cNvSpPr/>
            <p:nvPr/>
          </p:nvSpPr>
          <p:spPr>
            <a:xfrm>
              <a:off x="1430525" y="3880375"/>
              <a:ext cx="115225" cy="122050"/>
            </a:xfrm>
            <a:custGeom>
              <a:avLst/>
              <a:gdLst/>
              <a:ahLst/>
              <a:cxnLst/>
              <a:rect l="l" t="t" r="r" b="b"/>
              <a:pathLst>
                <a:path w="4609" h="4882" extrusionOk="0">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44" name="Google Shape;3644;p39"/>
            <p:cNvSpPr/>
            <p:nvPr/>
          </p:nvSpPr>
          <p:spPr>
            <a:xfrm>
              <a:off x="1345400" y="3791075"/>
              <a:ext cx="109850" cy="114625"/>
            </a:xfrm>
            <a:custGeom>
              <a:avLst/>
              <a:gdLst/>
              <a:ahLst/>
              <a:cxnLst/>
              <a:rect l="l" t="t" r="r" b="b"/>
              <a:pathLst>
                <a:path w="4394" h="4585" extrusionOk="0">
                  <a:moveTo>
                    <a:pt x="691" y="0"/>
                  </a:moveTo>
                  <a:lnTo>
                    <a:pt x="0" y="655"/>
                  </a:lnTo>
                  <a:lnTo>
                    <a:pt x="3715" y="4584"/>
                  </a:lnTo>
                  <a:lnTo>
                    <a:pt x="4394" y="3941"/>
                  </a:lnTo>
                  <a:lnTo>
                    <a:pt x="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45" name="Google Shape;3645;p39"/>
            <p:cNvSpPr/>
            <p:nvPr/>
          </p:nvSpPr>
          <p:spPr>
            <a:xfrm>
              <a:off x="1372475" y="3780350"/>
              <a:ext cx="58975" cy="138750"/>
            </a:xfrm>
            <a:custGeom>
              <a:avLst/>
              <a:gdLst/>
              <a:ahLst/>
              <a:cxnLst/>
              <a:rect l="l" t="t" r="r" b="b"/>
              <a:pathLst>
                <a:path w="2359" h="5550" extrusionOk="0">
                  <a:moveTo>
                    <a:pt x="1453" y="1"/>
                  </a:moveTo>
                  <a:lnTo>
                    <a:pt x="1" y="5299"/>
                  </a:lnTo>
                  <a:lnTo>
                    <a:pt x="906"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46" name="Google Shape;3646;p39"/>
            <p:cNvSpPr/>
            <p:nvPr/>
          </p:nvSpPr>
          <p:spPr>
            <a:xfrm>
              <a:off x="1332600" y="3824100"/>
              <a:ext cx="139325" cy="51525"/>
            </a:xfrm>
            <a:custGeom>
              <a:avLst/>
              <a:gdLst/>
              <a:ahLst/>
              <a:cxnLst/>
              <a:rect l="l" t="t" r="r" b="b"/>
              <a:pathLst>
                <a:path w="5573" h="2061" extrusionOk="0">
                  <a:moveTo>
                    <a:pt x="5370" y="1"/>
                  </a:moveTo>
                  <a:lnTo>
                    <a:pt x="0" y="1144"/>
                  </a:lnTo>
                  <a:lnTo>
                    <a:pt x="191" y="2061"/>
                  </a:lnTo>
                  <a:lnTo>
                    <a:pt x="5572" y="918"/>
                  </a:lnTo>
                  <a:lnTo>
                    <a:pt x="5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47" name="Google Shape;3647;p39"/>
            <p:cNvSpPr/>
            <p:nvPr/>
          </p:nvSpPr>
          <p:spPr>
            <a:xfrm>
              <a:off x="1513575" y="3968175"/>
              <a:ext cx="115200" cy="122075"/>
            </a:xfrm>
            <a:custGeom>
              <a:avLst/>
              <a:gdLst/>
              <a:ahLst/>
              <a:cxnLst/>
              <a:rect l="l" t="t" r="r" b="b"/>
              <a:pathLst>
                <a:path w="4608" h="4883" extrusionOk="0">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48" name="Google Shape;3648;p39"/>
            <p:cNvSpPr/>
            <p:nvPr/>
          </p:nvSpPr>
          <p:spPr>
            <a:xfrm>
              <a:off x="1604050" y="4065225"/>
              <a:ext cx="109875" cy="114300"/>
            </a:xfrm>
            <a:custGeom>
              <a:avLst/>
              <a:gdLst/>
              <a:ahLst/>
              <a:cxnLst/>
              <a:rect l="l" t="t" r="r" b="b"/>
              <a:pathLst>
                <a:path w="4395" h="4572" extrusionOk="0">
                  <a:moveTo>
                    <a:pt x="679" y="0"/>
                  </a:moveTo>
                  <a:lnTo>
                    <a:pt x="1" y="643"/>
                  </a:lnTo>
                  <a:lnTo>
                    <a:pt x="3704" y="4572"/>
                  </a:lnTo>
                  <a:lnTo>
                    <a:pt x="4394" y="3929"/>
                  </a:lnTo>
                  <a:lnTo>
                    <a:pt x="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49" name="Google Shape;3649;p39"/>
            <p:cNvSpPr/>
            <p:nvPr/>
          </p:nvSpPr>
          <p:spPr>
            <a:xfrm>
              <a:off x="1627875" y="4050925"/>
              <a:ext cx="58950" cy="138725"/>
            </a:xfrm>
            <a:custGeom>
              <a:avLst/>
              <a:gdLst/>
              <a:ahLst/>
              <a:cxnLst/>
              <a:rect l="l" t="t" r="r" b="b"/>
              <a:pathLst>
                <a:path w="2358" h="5549" extrusionOk="0">
                  <a:moveTo>
                    <a:pt x="1453" y="1"/>
                  </a:moveTo>
                  <a:lnTo>
                    <a:pt x="0" y="5299"/>
                  </a:lnTo>
                  <a:lnTo>
                    <a:pt x="905"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50" name="Google Shape;3650;p39"/>
            <p:cNvSpPr/>
            <p:nvPr/>
          </p:nvSpPr>
          <p:spPr>
            <a:xfrm>
              <a:off x="1587975" y="4094675"/>
              <a:ext cx="139325" cy="51525"/>
            </a:xfrm>
            <a:custGeom>
              <a:avLst/>
              <a:gdLst/>
              <a:ahLst/>
              <a:cxnLst/>
              <a:rect l="l" t="t" r="r" b="b"/>
              <a:pathLst>
                <a:path w="5573" h="2061" extrusionOk="0">
                  <a:moveTo>
                    <a:pt x="5371" y="1"/>
                  </a:moveTo>
                  <a:lnTo>
                    <a:pt x="1" y="1144"/>
                  </a:lnTo>
                  <a:lnTo>
                    <a:pt x="191" y="2061"/>
                  </a:lnTo>
                  <a:lnTo>
                    <a:pt x="5573" y="918"/>
                  </a:lnTo>
                  <a:lnTo>
                    <a:pt x="53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51" name="Google Shape;3651;p39"/>
            <p:cNvSpPr/>
            <p:nvPr/>
          </p:nvSpPr>
          <p:spPr>
            <a:xfrm>
              <a:off x="1507025" y="3924125"/>
              <a:ext cx="163125" cy="94375"/>
            </a:xfrm>
            <a:custGeom>
              <a:avLst/>
              <a:gdLst/>
              <a:ahLst/>
              <a:cxnLst/>
              <a:rect l="l" t="t" r="r" b="b"/>
              <a:pathLst>
                <a:path w="6525" h="3775" extrusionOk="0">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52" name="Google Shape;3652;p39"/>
            <p:cNvSpPr/>
            <p:nvPr/>
          </p:nvSpPr>
          <p:spPr>
            <a:xfrm>
              <a:off x="1644550" y="3914900"/>
              <a:ext cx="136625" cy="54200"/>
            </a:xfrm>
            <a:custGeom>
              <a:avLst/>
              <a:gdLst/>
              <a:ahLst/>
              <a:cxnLst/>
              <a:rect l="l" t="t" r="r" b="b"/>
              <a:pathLst>
                <a:path w="5465" h="2168" extrusionOk="0">
                  <a:moveTo>
                    <a:pt x="5251" y="0"/>
                  </a:moveTo>
                  <a:lnTo>
                    <a:pt x="0" y="1251"/>
                  </a:lnTo>
                  <a:lnTo>
                    <a:pt x="214" y="2167"/>
                  </a:lnTo>
                  <a:lnTo>
                    <a:pt x="5465" y="917"/>
                  </a:lnTo>
                  <a:lnTo>
                    <a:pt x="52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53" name="Google Shape;3653;p39"/>
            <p:cNvSpPr/>
            <p:nvPr/>
          </p:nvSpPr>
          <p:spPr>
            <a:xfrm>
              <a:off x="1654075" y="3885425"/>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54" name="Google Shape;3654;p39"/>
            <p:cNvSpPr/>
            <p:nvPr/>
          </p:nvSpPr>
          <p:spPr>
            <a:xfrm>
              <a:off x="1678175" y="3873525"/>
              <a:ext cx="64900" cy="137825"/>
            </a:xfrm>
            <a:custGeom>
              <a:avLst/>
              <a:gdLst/>
              <a:ahLst/>
              <a:cxnLst/>
              <a:rect l="l" t="t" r="r" b="b"/>
              <a:pathLst>
                <a:path w="2596" h="5513" extrusionOk="0">
                  <a:moveTo>
                    <a:pt x="1703" y="0"/>
                  </a:moveTo>
                  <a:lnTo>
                    <a:pt x="0" y="5227"/>
                  </a:lnTo>
                  <a:lnTo>
                    <a:pt x="893" y="5513"/>
                  </a:lnTo>
                  <a:lnTo>
                    <a:pt x="2596" y="298"/>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55" name="Google Shape;3655;p39"/>
            <p:cNvSpPr/>
            <p:nvPr/>
          </p:nvSpPr>
          <p:spPr>
            <a:xfrm>
              <a:off x="1389450" y="3951800"/>
              <a:ext cx="163125" cy="94675"/>
            </a:xfrm>
            <a:custGeom>
              <a:avLst/>
              <a:gdLst/>
              <a:ahLst/>
              <a:cxnLst/>
              <a:rect l="l" t="t" r="r" b="b"/>
              <a:pathLst>
                <a:path w="6525" h="3787" extrusionOk="0">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56" name="Google Shape;3656;p39"/>
            <p:cNvSpPr/>
            <p:nvPr/>
          </p:nvSpPr>
          <p:spPr>
            <a:xfrm>
              <a:off x="1277825" y="4001800"/>
              <a:ext cx="136950" cy="53900"/>
            </a:xfrm>
            <a:custGeom>
              <a:avLst/>
              <a:gdLst/>
              <a:ahLst/>
              <a:cxnLst/>
              <a:rect l="l" t="t" r="r" b="b"/>
              <a:pathLst>
                <a:path w="5478" h="2156" extrusionOk="0">
                  <a:moveTo>
                    <a:pt x="5251" y="1"/>
                  </a:moveTo>
                  <a:lnTo>
                    <a:pt x="1" y="1251"/>
                  </a:lnTo>
                  <a:lnTo>
                    <a:pt x="215" y="2156"/>
                  </a:lnTo>
                  <a:lnTo>
                    <a:pt x="5477" y="918"/>
                  </a:lnTo>
                  <a:lnTo>
                    <a:pt x="52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57" name="Google Shape;3657;p39"/>
            <p:cNvSpPr/>
            <p:nvPr/>
          </p:nvSpPr>
          <p:spPr>
            <a:xfrm>
              <a:off x="1291825" y="3971450"/>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58" name="Google Shape;3658;p39"/>
            <p:cNvSpPr/>
            <p:nvPr/>
          </p:nvSpPr>
          <p:spPr>
            <a:xfrm>
              <a:off x="1316225" y="3959550"/>
              <a:ext cx="64900" cy="137825"/>
            </a:xfrm>
            <a:custGeom>
              <a:avLst/>
              <a:gdLst/>
              <a:ahLst/>
              <a:cxnLst/>
              <a:rect l="l" t="t" r="r" b="b"/>
              <a:pathLst>
                <a:path w="2596" h="5513" extrusionOk="0">
                  <a:moveTo>
                    <a:pt x="1703" y="0"/>
                  </a:moveTo>
                  <a:lnTo>
                    <a:pt x="0" y="5215"/>
                  </a:lnTo>
                  <a:lnTo>
                    <a:pt x="893" y="5513"/>
                  </a:lnTo>
                  <a:lnTo>
                    <a:pt x="2596" y="286"/>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59" name="Google Shape;3659;p39"/>
            <p:cNvSpPr/>
            <p:nvPr/>
          </p:nvSpPr>
          <p:spPr>
            <a:xfrm>
              <a:off x="1138525" y="4264650"/>
              <a:ext cx="89025" cy="153600"/>
            </a:xfrm>
            <a:custGeom>
              <a:avLst/>
              <a:gdLst/>
              <a:ahLst/>
              <a:cxnLst/>
              <a:rect l="l" t="t" r="r" b="b"/>
              <a:pathLst>
                <a:path w="3561" h="6144" extrusionOk="0">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60" name="Google Shape;3660;p39"/>
            <p:cNvSpPr/>
            <p:nvPr/>
          </p:nvSpPr>
          <p:spPr>
            <a:xfrm>
              <a:off x="1196575" y="4157475"/>
              <a:ext cx="75925" cy="133100"/>
            </a:xfrm>
            <a:custGeom>
              <a:avLst/>
              <a:gdLst/>
              <a:ahLst/>
              <a:cxnLst/>
              <a:rect l="l" t="t" r="r" b="b"/>
              <a:pathLst>
                <a:path w="3037" h="5324" extrusionOk="0">
                  <a:moveTo>
                    <a:pt x="2179" y="1"/>
                  </a:moveTo>
                  <a:lnTo>
                    <a:pt x="0" y="4942"/>
                  </a:lnTo>
                  <a:lnTo>
                    <a:pt x="857" y="5323"/>
                  </a:lnTo>
                  <a:lnTo>
                    <a:pt x="3036" y="382"/>
                  </a:lnTo>
                  <a:lnTo>
                    <a:pt x="21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61" name="Google Shape;3661;p39"/>
            <p:cNvSpPr/>
            <p:nvPr/>
          </p:nvSpPr>
          <p:spPr>
            <a:xfrm>
              <a:off x="1163825" y="4205700"/>
              <a:ext cx="139325" cy="41400"/>
            </a:xfrm>
            <a:custGeom>
              <a:avLst/>
              <a:gdLst/>
              <a:ahLst/>
              <a:cxnLst/>
              <a:rect l="l" t="t" r="r" b="b"/>
              <a:pathLst>
                <a:path w="5573" h="1656" extrusionOk="0">
                  <a:moveTo>
                    <a:pt x="5454" y="1"/>
                  </a:moveTo>
                  <a:lnTo>
                    <a:pt x="0" y="727"/>
                  </a:lnTo>
                  <a:lnTo>
                    <a:pt x="131" y="1656"/>
                  </a:lnTo>
                  <a:lnTo>
                    <a:pt x="5573" y="929"/>
                  </a:lnTo>
                  <a:lnTo>
                    <a:pt x="54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62" name="Google Shape;3662;p39"/>
            <p:cNvSpPr/>
            <p:nvPr/>
          </p:nvSpPr>
          <p:spPr>
            <a:xfrm>
              <a:off x="1184650" y="4163450"/>
              <a:ext cx="97675" cy="125925"/>
            </a:xfrm>
            <a:custGeom>
              <a:avLst/>
              <a:gdLst/>
              <a:ahLst/>
              <a:cxnLst/>
              <a:rect l="l" t="t" r="r" b="b"/>
              <a:pathLst>
                <a:path w="3907" h="5037" extrusionOk="0">
                  <a:moveTo>
                    <a:pt x="763" y="0"/>
                  </a:moveTo>
                  <a:lnTo>
                    <a:pt x="1" y="536"/>
                  </a:lnTo>
                  <a:lnTo>
                    <a:pt x="3144" y="5036"/>
                  </a:lnTo>
                  <a:lnTo>
                    <a:pt x="3906" y="4501"/>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63" name="Google Shape;3663;p39"/>
            <p:cNvSpPr/>
            <p:nvPr/>
          </p:nvSpPr>
          <p:spPr>
            <a:xfrm>
              <a:off x="1090000" y="4375375"/>
              <a:ext cx="88725" cy="153300"/>
            </a:xfrm>
            <a:custGeom>
              <a:avLst/>
              <a:gdLst/>
              <a:ahLst/>
              <a:cxnLst/>
              <a:rect l="l" t="t" r="r" b="b"/>
              <a:pathLst>
                <a:path w="3549" h="6132" extrusionOk="0">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64" name="Google Shape;3664;p39"/>
            <p:cNvSpPr/>
            <p:nvPr/>
          </p:nvSpPr>
          <p:spPr>
            <a:xfrm>
              <a:off x="1045050" y="4502475"/>
              <a:ext cx="75925" cy="133075"/>
            </a:xfrm>
            <a:custGeom>
              <a:avLst/>
              <a:gdLst/>
              <a:ahLst/>
              <a:cxnLst/>
              <a:rect l="l" t="t" r="r" b="b"/>
              <a:pathLst>
                <a:path w="3037" h="5323" extrusionOk="0">
                  <a:moveTo>
                    <a:pt x="2168" y="0"/>
                  </a:moveTo>
                  <a:lnTo>
                    <a:pt x="1" y="4941"/>
                  </a:lnTo>
                  <a:lnTo>
                    <a:pt x="858" y="5322"/>
                  </a:lnTo>
                  <a:lnTo>
                    <a:pt x="3037" y="369"/>
                  </a:lnTo>
                  <a:lnTo>
                    <a:pt x="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65" name="Google Shape;3665;p39"/>
            <p:cNvSpPr/>
            <p:nvPr/>
          </p:nvSpPr>
          <p:spPr>
            <a:xfrm>
              <a:off x="1014100" y="4546225"/>
              <a:ext cx="139325" cy="41700"/>
            </a:xfrm>
            <a:custGeom>
              <a:avLst/>
              <a:gdLst/>
              <a:ahLst/>
              <a:cxnLst/>
              <a:rect l="l" t="t" r="r" b="b"/>
              <a:pathLst>
                <a:path w="5573" h="1668" extrusionOk="0">
                  <a:moveTo>
                    <a:pt x="5454" y="0"/>
                  </a:moveTo>
                  <a:lnTo>
                    <a:pt x="1" y="727"/>
                  </a:lnTo>
                  <a:lnTo>
                    <a:pt x="132" y="1667"/>
                  </a:lnTo>
                  <a:lnTo>
                    <a:pt x="5573" y="929"/>
                  </a:lnTo>
                  <a:lnTo>
                    <a:pt x="54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66" name="Google Shape;3666;p39"/>
            <p:cNvSpPr/>
            <p:nvPr/>
          </p:nvSpPr>
          <p:spPr>
            <a:xfrm>
              <a:off x="1034950" y="4503950"/>
              <a:ext cx="97650" cy="126250"/>
            </a:xfrm>
            <a:custGeom>
              <a:avLst/>
              <a:gdLst/>
              <a:ahLst/>
              <a:cxnLst/>
              <a:rect l="l" t="t" r="r" b="b"/>
              <a:pathLst>
                <a:path w="3906" h="5050" extrusionOk="0">
                  <a:moveTo>
                    <a:pt x="762" y="1"/>
                  </a:moveTo>
                  <a:lnTo>
                    <a:pt x="0" y="537"/>
                  </a:lnTo>
                  <a:lnTo>
                    <a:pt x="3143" y="5049"/>
                  </a:lnTo>
                  <a:lnTo>
                    <a:pt x="3905" y="4513"/>
                  </a:lnTo>
                  <a:lnTo>
                    <a:pt x="7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67" name="Google Shape;3667;p39"/>
            <p:cNvSpPr/>
            <p:nvPr/>
          </p:nvSpPr>
          <p:spPr>
            <a:xfrm>
              <a:off x="1073325" y="4280425"/>
              <a:ext cx="99150" cy="135150"/>
            </a:xfrm>
            <a:custGeom>
              <a:avLst/>
              <a:gdLst/>
              <a:ahLst/>
              <a:cxnLst/>
              <a:rect l="l" t="t" r="r" b="b"/>
              <a:pathLst>
                <a:path w="3966" h="5406" extrusionOk="0">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68" name="Google Shape;3668;p39"/>
            <p:cNvSpPr/>
            <p:nvPr/>
          </p:nvSpPr>
          <p:spPr>
            <a:xfrm>
              <a:off x="997725" y="4183375"/>
              <a:ext cx="98850" cy="122975"/>
            </a:xfrm>
            <a:custGeom>
              <a:avLst/>
              <a:gdLst/>
              <a:ahLst/>
              <a:cxnLst/>
              <a:rect l="l" t="t" r="r" b="b"/>
              <a:pathLst>
                <a:path w="3954" h="4919" extrusionOk="0">
                  <a:moveTo>
                    <a:pt x="763" y="1"/>
                  </a:moveTo>
                  <a:lnTo>
                    <a:pt x="1" y="560"/>
                  </a:lnTo>
                  <a:lnTo>
                    <a:pt x="3204" y="4918"/>
                  </a:lnTo>
                  <a:lnTo>
                    <a:pt x="3954" y="4358"/>
                  </a:lnTo>
                  <a:lnTo>
                    <a:pt x="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69" name="Google Shape;3669;p39"/>
            <p:cNvSpPr/>
            <p:nvPr/>
          </p:nvSpPr>
          <p:spPr>
            <a:xfrm>
              <a:off x="1011725" y="4178925"/>
              <a:ext cx="73850" cy="136050"/>
            </a:xfrm>
            <a:custGeom>
              <a:avLst/>
              <a:gdLst/>
              <a:ahLst/>
              <a:cxnLst/>
              <a:rect l="l" t="t" r="r" b="b"/>
              <a:pathLst>
                <a:path w="2954" h="5442" extrusionOk="0">
                  <a:moveTo>
                    <a:pt x="2084" y="0"/>
                  </a:moveTo>
                  <a:lnTo>
                    <a:pt x="0" y="5084"/>
                  </a:lnTo>
                  <a:lnTo>
                    <a:pt x="870" y="5441"/>
                  </a:lnTo>
                  <a:lnTo>
                    <a:pt x="2953" y="357"/>
                  </a:lnTo>
                  <a:lnTo>
                    <a:pt x="20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70" name="Google Shape;3670;p39"/>
            <p:cNvSpPr/>
            <p:nvPr/>
          </p:nvSpPr>
          <p:spPr>
            <a:xfrm>
              <a:off x="978975" y="4229225"/>
              <a:ext cx="139025" cy="35150"/>
            </a:xfrm>
            <a:custGeom>
              <a:avLst/>
              <a:gdLst/>
              <a:ahLst/>
              <a:cxnLst/>
              <a:rect l="l" t="t" r="r" b="b"/>
              <a:pathLst>
                <a:path w="5561" h="1406" extrusionOk="0">
                  <a:moveTo>
                    <a:pt x="5478" y="0"/>
                  </a:moveTo>
                  <a:lnTo>
                    <a:pt x="1" y="465"/>
                  </a:lnTo>
                  <a:lnTo>
                    <a:pt x="84" y="1405"/>
                  </a:lnTo>
                  <a:lnTo>
                    <a:pt x="5561" y="929"/>
                  </a:lnTo>
                  <a:lnTo>
                    <a:pt x="54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71" name="Google Shape;3671;p39"/>
            <p:cNvSpPr/>
            <p:nvPr/>
          </p:nvSpPr>
          <p:spPr>
            <a:xfrm>
              <a:off x="1144775" y="4378050"/>
              <a:ext cx="99150" cy="134850"/>
            </a:xfrm>
            <a:custGeom>
              <a:avLst/>
              <a:gdLst/>
              <a:ahLst/>
              <a:cxnLst/>
              <a:rect l="l" t="t" r="r" b="b"/>
              <a:pathLst>
                <a:path w="3966" h="5394" extrusionOk="0">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72" name="Google Shape;3672;p39"/>
            <p:cNvSpPr/>
            <p:nvPr/>
          </p:nvSpPr>
          <p:spPr>
            <a:xfrm>
              <a:off x="1220675" y="4487300"/>
              <a:ext cx="98850" cy="122650"/>
            </a:xfrm>
            <a:custGeom>
              <a:avLst/>
              <a:gdLst/>
              <a:ahLst/>
              <a:cxnLst/>
              <a:rect l="l" t="t" r="r" b="b"/>
              <a:pathLst>
                <a:path w="3954" h="4906" extrusionOk="0">
                  <a:moveTo>
                    <a:pt x="763" y="0"/>
                  </a:moveTo>
                  <a:lnTo>
                    <a:pt x="1" y="548"/>
                  </a:lnTo>
                  <a:lnTo>
                    <a:pt x="3191" y="4905"/>
                  </a:lnTo>
                  <a:lnTo>
                    <a:pt x="3953" y="4358"/>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73" name="Google Shape;3673;p39"/>
            <p:cNvSpPr/>
            <p:nvPr/>
          </p:nvSpPr>
          <p:spPr>
            <a:xfrm>
              <a:off x="1231700" y="4478950"/>
              <a:ext cx="74125" cy="136050"/>
            </a:xfrm>
            <a:custGeom>
              <a:avLst/>
              <a:gdLst/>
              <a:ahLst/>
              <a:cxnLst/>
              <a:rect l="l" t="t" r="r" b="b"/>
              <a:pathLst>
                <a:path w="2965" h="5442" extrusionOk="0">
                  <a:moveTo>
                    <a:pt x="2096" y="1"/>
                  </a:moveTo>
                  <a:lnTo>
                    <a:pt x="0" y="5085"/>
                  </a:lnTo>
                  <a:lnTo>
                    <a:pt x="869" y="5442"/>
                  </a:lnTo>
                  <a:lnTo>
                    <a:pt x="2965" y="358"/>
                  </a:lnTo>
                  <a:lnTo>
                    <a:pt x="20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74" name="Google Shape;3674;p39"/>
            <p:cNvSpPr/>
            <p:nvPr/>
          </p:nvSpPr>
          <p:spPr>
            <a:xfrm>
              <a:off x="1199250" y="4529250"/>
              <a:ext cx="139025" cy="35150"/>
            </a:xfrm>
            <a:custGeom>
              <a:avLst/>
              <a:gdLst/>
              <a:ahLst/>
              <a:cxnLst/>
              <a:rect l="l" t="t" r="r" b="b"/>
              <a:pathLst>
                <a:path w="5561" h="1406" extrusionOk="0">
                  <a:moveTo>
                    <a:pt x="5477" y="1"/>
                  </a:moveTo>
                  <a:lnTo>
                    <a:pt x="0" y="465"/>
                  </a:lnTo>
                  <a:lnTo>
                    <a:pt x="84" y="1406"/>
                  </a:lnTo>
                  <a:lnTo>
                    <a:pt x="5561" y="930"/>
                  </a:lnTo>
                  <a:lnTo>
                    <a:pt x="54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75" name="Google Shape;3675;p39"/>
            <p:cNvSpPr/>
            <p:nvPr/>
          </p:nvSpPr>
          <p:spPr>
            <a:xfrm>
              <a:off x="1135550" y="4341725"/>
              <a:ext cx="166700" cy="96775"/>
            </a:xfrm>
            <a:custGeom>
              <a:avLst/>
              <a:gdLst/>
              <a:ahLst/>
              <a:cxnLst/>
              <a:rect l="l" t="t" r="r" b="b"/>
              <a:pathLst>
                <a:path w="6668" h="3871" extrusionOk="0">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76" name="Google Shape;3676;p39"/>
            <p:cNvSpPr/>
            <p:nvPr/>
          </p:nvSpPr>
          <p:spPr>
            <a:xfrm>
              <a:off x="1277525" y="4356925"/>
              <a:ext cx="136950" cy="38125"/>
            </a:xfrm>
            <a:custGeom>
              <a:avLst/>
              <a:gdLst/>
              <a:ahLst/>
              <a:cxnLst/>
              <a:rect l="l" t="t" r="r" b="b"/>
              <a:pathLst>
                <a:path w="5478" h="1525" extrusionOk="0">
                  <a:moveTo>
                    <a:pt x="5370" y="0"/>
                  </a:moveTo>
                  <a:lnTo>
                    <a:pt x="1" y="595"/>
                  </a:lnTo>
                  <a:lnTo>
                    <a:pt x="108" y="1524"/>
                  </a:lnTo>
                  <a:lnTo>
                    <a:pt x="5478" y="941"/>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77" name="Google Shape;3677;p39"/>
            <p:cNvSpPr/>
            <p:nvPr/>
          </p:nvSpPr>
          <p:spPr>
            <a:xfrm>
              <a:off x="1292400" y="4314950"/>
              <a:ext cx="102425" cy="123250"/>
            </a:xfrm>
            <a:custGeom>
              <a:avLst/>
              <a:gdLst/>
              <a:ahLst/>
              <a:cxnLst/>
              <a:rect l="l" t="t" r="r" b="b"/>
              <a:pathLst>
                <a:path w="4097" h="4930" extrusionOk="0">
                  <a:moveTo>
                    <a:pt x="739" y="0"/>
                  </a:moveTo>
                  <a:lnTo>
                    <a:pt x="1" y="572"/>
                  </a:lnTo>
                  <a:lnTo>
                    <a:pt x="3347" y="4930"/>
                  </a:lnTo>
                  <a:lnTo>
                    <a:pt x="4097" y="4346"/>
                  </a:lnTo>
                  <a:lnTo>
                    <a:pt x="7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78" name="Google Shape;3678;p39"/>
            <p:cNvSpPr/>
            <p:nvPr/>
          </p:nvSpPr>
          <p:spPr>
            <a:xfrm>
              <a:off x="1303725" y="4309000"/>
              <a:ext cx="79800" cy="134550"/>
            </a:xfrm>
            <a:custGeom>
              <a:avLst/>
              <a:gdLst/>
              <a:ahLst/>
              <a:cxnLst/>
              <a:rect l="l" t="t" r="r" b="b"/>
              <a:pathLst>
                <a:path w="3192" h="5382" extrusionOk="0">
                  <a:moveTo>
                    <a:pt x="2334" y="0"/>
                  </a:moveTo>
                  <a:lnTo>
                    <a:pt x="0" y="4977"/>
                  </a:lnTo>
                  <a:lnTo>
                    <a:pt x="858" y="5382"/>
                  </a:lnTo>
                  <a:lnTo>
                    <a:pt x="3191" y="405"/>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79" name="Google Shape;3679;p39"/>
            <p:cNvSpPr/>
            <p:nvPr/>
          </p:nvSpPr>
          <p:spPr>
            <a:xfrm>
              <a:off x="1015300" y="4355125"/>
              <a:ext cx="166700" cy="96475"/>
            </a:xfrm>
            <a:custGeom>
              <a:avLst/>
              <a:gdLst/>
              <a:ahLst/>
              <a:cxnLst/>
              <a:rect l="l" t="t" r="r" b="b"/>
              <a:pathLst>
                <a:path w="6668" h="3859" extrusionOk="0">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80" name="Google Shape;3680;p39"/>
            <p:cNvSpPr/>
            <p:nvPr/>
          </p:nvSpPr>
          <p:spPr>
            <a:xfrm>
              <a:off x="903075" y="4398300"/>
              <a:ext cx="136950" cy="38125"/>
            </a:xfrm>
            <a:custGeom>
              <a:avLst/>
              <a:gdLst/>
              <a:ahLst/>
              <a:cxnLst/>
              <a:rect l="l" t="t" r="r" b="b"/>
              <a:pathLst>
                <a:path w="5478" h="1525" extrusionOk="0">
                  <a:moveTo>
                    <a:pt x="5370" y="0"/>
                  </a:moveTo>
                  <a:lnTo>
                    <a:pt x="1" y="583"/>
                  </a:lnTo>
                  <a:lnTo>
                    <a:pt x="108" y="1524"/>
                  </a:lnTo>
                  <a:lnTo>
                    <a:pt x="5477" y="929"/>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81" name="Google Shape;3681;p39"/>
            <p:cNvSpPr/>
            <p:nvPr/>
          </p:nvSpPr>
          <p:spPr>
            <a:xfrm>
              <a:off x="922425" y="4355425"/>
              <a:ext cx="102425" cy="123250"/>
            </a:xfrm>
            <a:custGeom>
              <a:avLst/>
              <a:gdLst/>
              <a:ahLst/>
              <a:cxnLst/>
              <a:rect l="l" t="t" r="r" b="b"/>
              <a:pathLst>
                <a:path w="4097" h="4930" extrusionOk="0">
                  <a:moveTo>
                    <a:pt x="739" y="1"/>
                  </a:moveTo>
                  <a:lnTo>
                    <a:pt x="0" y="584"/>
                  </a:lnTo>
                  <a:lnTo>
                    <a:pt x="3358" y="4930"/>
                  </a:lnTo>
                  <a:lnTo>
                    <a:pt x="4096" y="4358"/>
                  </a:lnTo>
                  <a:lnTo>
                    <a:pt x="7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82" name="Google Shape;3682;p39"/>
            <p:cNvSpPr/>
            <p:nvPr/>
          </p:nvSpPr>
          <p:spPr>
            <a:xfrm>
              <a:off x="934025" y="4349775"/>
              <a:ext cx="79500" cy="134275"/>
            </a:xfrm>
            <a:custGeom>
              <a:avLst/>
              <a:gdLst/>
              <a:ahLst/>
              <a:cxnLst/>
              <a:rect l="l" t="t" r="r" b="b"/>
              <a:pathLst>
                <a:path w="3180" h="5371" extrusionOk="0">
                  <a:moveTo>
                    <a:pt x="2334" y="0"/>
                  </a:moveTo>
                  <a:lnTo>
                    <a:pt x="1" y="4977"/>
                  </a:lnTo>
                  <a:lnTo>
                    <a:pt x="846" y="5370"/>
                  </a:lnTo>
                  <a:lnTo>
                    <a:pt x="3180" y="393"/>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13" name="Group 7">
            <a:extLst>
              <a:ext uri="{FF2B5EF4-FFF2-40B4-BE49-F238E27FC236}">
                <a16:creationId xmlns:a16="http://schemas.microsoft.com/office/drawing/2014/main" id="{64A4443E-4008-884B-31EB-A4182326E08B}"/>
              </a:ext>
            </a:extLst>
          </p:cNvPr>
          <p:cNvGrpSpPr/>
          <p:nvPr/>
        </p:nvGrpSpPr>
        <p:grpSpPr>
          <a:xfrm>
            <a:off x="519831" y="192661"/>
            <a:ext cx="4373288" cy="4759448"/>
            <a:chOff x="1132447" y="756920"/>
            <a:chExt cx="5157462" cy="5821680"/>
          </a:xfrm>
        </p:grpSpPr>
        <p:pic>
          <p:nvPicPr>
            <p:cNvPr id="14" name="Picture 8">
              <a:extLst>
                <a:ext uri="{FF2B5EF4-FFF2-40B4-BE49-F238E27FC236}">
                  <a16:creationId xmlns:a16="http://schemas.microsoft.com/office/drawing/2014/main" id="{AFD46076-4CF5-B6C5-9CB2-20689595F0CB}"/>
                </a:ext>
              </a:extLst>
            </p:cNvPr>
            <p:cNvPicPr>
              <a:picLocks noChangeAspect="1"/>
            </p:cNvPicPr>
            <p:nvPr/>
          </p:nvPicPr>
          <p:blipFill>
            <a:blip r:embed="rId3"/>
            <a:stretch>
              <a:fillRect/>
            </a:stretch>
          </p:blipFill>
          <p:spPr>
            <a:xfrm>
              <a:off x="1132447" y="756920"/>
              <a:ext cx="5157462" cy="5821680"/>
            </a:xfrm>
            <a:prstGeom prst="rect">
              <a:avLst/>
            </a:prstGeom>
          </p:spPr>
        </p:pic>
        <p:sp>
          <p:nvSpPr>
            <p:cNvPr id="16" name="Rectangle 15">
              <a:extLst>
                <a:ext uri="{FF2B5EF4-FFF2-40B4-BE49-F238E27FC236}">
                  <a16:creationId xmlns:a16="http://schemas.microsoft.com/office/drawing/2014/main" id="{6B37E24A-B59E-7B12-ECB8-FAB306E1CE45}"/>
                </a:ext>
              </a:extLst>
            </p:cNvPr>
            <p:cNvSpPr/>
            <p:nvPr/>
          </p:nvSpPr>
          <p:spPr>
            <a:xfrm>
              <a:off x="1163955" y="1891792"/>
              <a:ext cx="5093970" cy="37385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25" name="Rectangle 24">
              <a:extLst>
                <a:ext uri="{FF2B5EF4-FFF2-40B4-BE49-F238E27FC236}">
                  <a16:creationId xmlns:a16="http://schemas.microsoft.com/office/drawing/2014/main" id="{94952654-F869-12F1-B346-F5B6991A5B88}"/>
                </a:ext>
              </a:extLst>
            </p:cNvPr>
            <p:cNvSpPr/>
            <p:nvPr/>
          </p:nvSpPr>
          <p:spPr>
            <a:xfrm>
              <a:off x="1157259" y="5880688"/>
              <a:ext cx="5093969" cy="11582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26" name="Rectangle 25">
              <a:extLst>
                <a:ext uri="{FF2B5EF4-FFF2-40B4-BE49-F238E27FC236}">
                  <a16:creationId xmlns:a16="http://schemas.microsoft.com/office/drawing/2014/main" id="{E724F004-2024-7201-5CE6-82C618FEA2C1}"/>
                </a:ext>
              </a:extLst>
            </p:cNvPr>
            <p:cNvSpPr/>
            <p:nvPr/>
          </p:nvSpPr>
          <p:spPr>
            <a:xfrm>
              <a:off x="1164747" y="950058"/>
              <a:ext cx="5093970" cy="25800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cs typeface="Roboto" panose="02000000000000000000" pitchFamily="2" charset="0"/>
              </a:endParaRPr>
            </a:p>
          </p:txBody>
        </p:sp>
      </p:grpSp>
      <p:sp>
        <p:nvSpPr>
          <p:cNvPr id="21" name="ZoneTexte 20">
            <a:extLst>
              <a:ext uri="{FF2B5EF4-FFF2-40B4-BE49-F238E27FC236}">
                <a16:creationId xmlns:a16="http://schemas.microsoft.com/office/drawing/2014/main" id="{0091CC0A-0CDD-584B-C5EB-0AFE3F0AC4E6}"/>
              </a:ext>
            </a:extLst>
          </p:cNvPr>
          <p:cNvSpPr txBox="1"/>
          <p:nvPr/>
        </p:nvSpPr>
        <p:spPr>
          <a:xfrm>
            <a:off x="4274962" y="302250"/>
            <a:ext cx="4732020" cy="1077218"/>
          </a:xfrm>
          <a:prstGeom prst="rect">
            <a:avLst/>
          </a:prstGeom>
          <a:noFill/>
        </p:spPr>
        <p:txBody>
          <a:bodyPr wrap="square">
            <a:spAutoFit/>
          </a:bodyPr>
          <a:lstStyle/>
          <a:p>
            <a:pPr algn="r"/>
            <a:r>
              <a:rPr lang="fr-FR" sz="3200" b="1" dirty="0">
                <a:solidFill>
                  <a:schemeClr val="accent2"/>
                </a:solidFill>
                <a:latin typeface="Roboto" panose="02000000000000000000" pitchFamily="2" charset="0"/>
                <a:ea typeface="Roboto" panose="02000000000000000000" pitchFamily="2" charset="0"/>
                <a:cs typeface="Roboto" panose="02000000000000000000" pitchFamily="2" charset="0"/>
                <a:sym typeface="Fahkwang"/>
              </a:rPr>
              <a:t>Base de données et</a:t>
            </a:r>
          </a:p>
          <a:p>
            <a:pPr algn="r"/>
            <a:r>
              <a:rPr lang="fr-FR" sz="3200" b="1" dirty="0">
                <a:solidFill>
                  <a:schemeClr val="accent2"/>
                </a:solidFill>
                <a:latin typeface="Roboto" panose="02000000000000000000" pitchFamily="2" charset="0"/>
                <a:ea typeface="Roboto" panose="02000000000000000000" pitchFamily="2" charset="0"/>
                <a:cs typeface="Roboto" panose="02000000000000000000" pitchFamily="2" charset="0"/>
                <a:sym typeface="Fahkwang"/>
              </a:rPr>
              <a:t> contexte</a:t>
            </a:r>
          </a:p>
        </p:txBody>
      </p:sp>
      <p:sp>
        <p:nvSpPr>
          <p:cNvPr id="22" name="TextBox 6">
            <a:extLst>
              <a:ext uri="{FF2B5EF4-FFF2-40B4-BE49-F238E27FC236}">
                <a16:creationId xmlns:a16="http://schemas.microsoft.com/office/drawing/2014/main" id="{82CCABD1-7364-494F-7CB9-46A01BCE8BA2}"/>
              </a:ext>
            </a:extLst>
          </p:cNvPr>
          <p:cNvSpPr txBox="1"/>
          <p:nvPr/>
        </p:nvSpPr>
        <p:spPr>
          <a:xfrm>
            <a:off x="5267686" y="1768254"/>
            <a:ext cx="3099943" cy="2308324"/>
          </a:xfrm>
          <a:prstGeom prst="rect">
            <a:avLst/>
          </a:prstGeom>
          <a:noFill/>
        </p:spPr>
        <p:txBody>
          <a:bodyPr wrap="square">
            <a:spAutoFit/>
          </a:bodyPr>
          <a:lstStyle/>
          <a:p>
            <a:pPr marL="171450" indent="-171450">
              <a:buFont typeface="Arial" panose="020B0604020202020204" pitchFamily="34" charset="0"/>
              <a:buChar char="•"/>
            </a:pP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Source de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notre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base de données : Observations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atmosphériques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issues du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système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mondial</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de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télécommunication</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de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l’Organisation</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Météorologique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Mondiale.</a:t>
            </a:r>
          </a:p>
          <a:p>
            <a:pPr marL="171450" indent="-171450">
              <a:buFont typeface="Arial" panose="020B0604020202020204" pitchFamily="34" charset="0"/>
              <a:buChar char="•"/>
            </a:pPr>
            <a:endPar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Les paramètres utilisés sont le nom des stations, la température, le point de rosée, l’humidité et les précipitations.</a:t>
            </a:r>
          </a:p>
          <a:p>
            <a:pPr marL="171450" indent="-171450">
              <a:buFont typeface="Arial" panose="020B0604020202020204" pitchFamily="34" charset="0"/>
              <a:buChar char="•"/>
            </a:pPr>
            <a:endPar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De 1996 à 2023</a:t>
            </a:r>
          </a:p>
          <a:p>
            <a:pPr marL="171450" indent="-171450">
              <a:buFont typeface="Arial" panose="020B0604020202020204" pitchFamily="34" charset="0"/>
              <a:buChar char="•"/>
            </a:pPr>
            <a:endPar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7" name="ZoneTexte 26">
            <a:extLst>
              <a:ext uri="{FF2B5EF4-FFF2-40B4-BE49-F238E27FC236}">
                <a16:creationId xmlns:a16="http://schemas.microsoft.com/office/drawing/2014/main" id="{B71CDE72-2472-D764-3251-29DF6BA501C5}"/>
              </a:ext>
            </a:extLst>
          </p:cNvPr>
          <p:cNvSpPr txBox="1"/>
          <p:nvPr/>
        </p:nvSpPr>
        <p:spPr>
          <a:xfrm>
            <a:off x="878376" y="6645888"/>
            <a:ext cx="8475756" cy="3970318"/>
          </a:xfrm>
          <a:prstGeom prst="rect">
            <a:avLst/>
          </a:prstGeom>
          <a:noFill/>
        </p:spPr>
        <p:txBody>
          <a:bodyPr wrap="square">
            <a:spAutoFit/>
          </a:bodyPr>
          <a:lstStyle/>
          <a:p>
            <a:r>
              <a:rPr lang="fr-FR" sz="12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Influence des Masses d’Eau </a:t>
            </a: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a:p>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Régions Côtières vs. Régions Continentales : Les régions comme la Bretagne bénéficient de l'influence modératrice de l'océan Atlantique, qui tempère les variations de température.</a:t>
            </a:r>
          </a:p>
          <a:p>
            <a:endPar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12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Caractéristiques Topographiques </a:t>
            </a: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a:p>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Relief et Altitude : Les Alpes et les Pyrénées créent des microclimats qui peuvent protéger certaines régions des extrêmes climatiques.</a:t>
            </a:r>
          </a:p>
          <a:p>
            <a:endPar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12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Circulation Atmosphérique </a:t>
            </a: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a:p>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Vents Dominants : Les vents d’ouest apportent de l’air maritime humide et tempéré, réduisant les extrêmes climatiques.</a:t>
            </a:r>
          </a:p>
          <a:p>
            <a:endPar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12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Usage des Sols et Végétation </a:t>
            </a: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a:p>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Couverture Végétale : Des régions avec une couverture végétale dense, comme certaines zones forestières, absorbent plus de chaleur et stabilisent le climat local.</a:t>
            </a:r>
          </a:p>
          <a:p>
            <a:endPar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12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Adaptation et Résilience </a:t>
            </a: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a:p>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Infrastructures et Politiques : Des politiques avancées en matière de gestion des risques climatiques, comme l’amélioration des infrastructures et la planification urbaine durable, renforcent la résilience.</a:t>
            </a:r>
          </a:p>
          <a:p>
            <a:endPar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12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Proximité aux Zones de Convection Tropicale </a:t>
            </a: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a:p>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Événements Extrêmes : Moins exposée aux zones de convection tropicale, réduisant l’incidence des cyclones tropicaux.</a:t>
            </a:r>
            <a:endPar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8" name="Google Shape;3457;p38">
            <a:extLst>
              <a:ext uri="{FF2B5EF4-FFF2-40B4-BE49-F238E27FC236}">
                <a16:creationId xmlns:a16="http://schemas.microsoft.com/office/drawing/2014/main" id="{FF070385-2107-8657-9928-D5699DE54BBD}"/>
              </a:ext>
            </a:extLst>
          </p:cNvPr>
          <p:cNvSpPr txBox="1">
            <a:spLocks noGrp="1"/>
          </p:cNvSpPr>
          <p:nvPr>
            <p:ph type="title"/>
          </p:nvPr>
        </p:nvSpPr>
        <p:spPr>
          <a:xfrm>
            <a:off x="1039814" y="1135414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800" dirty="0">
                <a:latin typeface="Roboto" panose="02000000000000000000" pitchFamily="2" charset="0"/>
                <a:ea typeface="Roboto" panose="02000000000000000000" pitchFamily="2" charset="0"/>
                <a:cs typeface="Roboto" panose="02000000000000000000" pitchFamily="2" charset="0"/>
              </a:rPr>
              <a:t>Réponse du GIEC</a:t>
            </a:r>
            <a:endParaRPr sz="32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grpSp>
        <p:nvGrpSpPr>
          <p:cNvPr id="3687" name="Google Shape;3687;p40"/>
          <p:cNvGrpSpPr/>
          <p:nvPr/>
        </p:nvGrpSpPr>
        <p:grpSpPr>
          <a:xfrm>
            <a:off x="7443753" y="1403938"/>
            <a:ext cx="942695" cy="390401"/>
            <a:chOff x="5525375" y="1545600"/>
            <a:chExt cx="289650" cy="119950"/>
          </a:xfrm>
        </p:grpSpPr>
        <p:sp>
          <p:nvSpPr>
            <p:cNvPr id="3688" name="Google Shape;3688;p40"/>
            <p:cNvSpPr/>
            <p:nvPr/>
          </p:nvSpPr>
          <p:spPr>
            <a:xfrm>
              <a:off x="5525375" y="1545600"/>
              <a:ext cx="289650" cy="119950"/>
            </a:xfrm>
            <a:custGeom>
              <a:avLst/>
              <a:gdLst/>
              <a:ahLst/>
              <a:cxnLst/>
              <a:rect l="l" t="t" r="r" b="b"/>
              <a:pathLst>
                <a:path w="11586" h="4798" extrusionOk="0">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89" name="Google Shape;3689;p40"/>
            <p:cNvSpPr/>
            <p:nvPr/>
          </p:nvSpPr>
          <p:spPr>
            <a:xfrm>
              <a:off x="5700100" y="1625025"/>
              <a:ext cx="22350" cy="29200"/>
            </a:xfrm>
            <a:custGeom>
              <a:avLst/>
              <a:gdLst/>
              <a:ahLst/>
              <a:cxnLst/>
              <a:rect l="l" t="t" r="r" b="b"/>
              <a:pathLst>
                <a:path w="894" h="1168" extrusionOk="0">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sp>
        <p:nvSpPr>
          <p:cNvPr id="3692" name="Google Shape;3692;p40"/>
          <p:cNvSpPr txBox="1">
            <a:spLocks noGrp="1"/>
          </p:cNvSpPr>
          <p:nvPr>
            <p:ph type="subTitle" idx="1"/>
          </p:nvPr>
        </p:nvSpPr>
        <p:spPr>
          <a:xfrm>
            <a:off x="1080770" y="1363809"/>
            <a:ext cx="7093663" cy="342518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algn="l"/>
            <a:endParaRPr lang="fr-FR" sz="1100" dirty="0">
              <a:solidFill>
                <a:schemeClr val="bg2">
                  <a:lumMod val="20000"/>
                  <a:lumOff val="80000"/>
                </a:schemeClr>
              </a:solidFill>
              <a:latin typeface="Roboto" panose="02000000000000000000" pitchFamily="2" charset="0"/>
              <a:ea typeface="Roboto" panose="02000000000000000000" pitchFamily="2" charset="0"/>
              <a:cs typeface="Roboto" panose="02000000000000000000" pitchFamily="2" charset="0"/>
            </a:endParaRPr>
          </a:p>
        </p:txBody>
      </p:sp>
      <p:grpSp>
        <p:nvGrpSpPr>
          <p:cNvPr id="3693" name="Google Shape;3693;p40"/>
          <p:cNvGrpSpPr/>
          <p:nvPr/>
        </p:nvGrpSpPr>
        <p:grpSpPr>
          <a:xfrm>
            <a:off x="8257491" y="4057424"/>
            <a:ext cx="821240" cy="963773"/>
            <a:chOff x="3840250" y="590138"/>
            <a:chExt cx="1090350" cy="1302875"/>
          </a:xfrm>
        </p:grpSpPr>
        <p:sp>
          <p:nvSpPr>
            <p:cNvPr id="3694" name="Google Shape;3694;p40"/>
            <p:cNvSpPr/>
            <p:nvPr/>
          </p:nvSpPr>
          <p:spPr>
            <a:xfrm>
              <a:off x="3868225" y="590138"/>
              <a:ext cx="523900" cy="373575"/>
            </a:xfrm>
            <a:custGeom>
              <a:avLst/>
              <a:gdLst/>
              <a:ahLst/>
              <a:cxnLst/>
              <a:rect l="l" t="t" r="r" b="b"/>
              <a:pathLst>
                <a:path w="20956" h="14943" extrusionOk="0">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95" name="Google Shape;3695;p40"/>
            <p:cNvSpPr/>
            <p:nvPr/>
          </p:nvSpPr>
          <p:spPr>
            <a:xfrm>
              <a:off x="3963475" y="669913"/>
              <a:ext cx="333100" cy="237550"/>
            </a:xfrm>
            <a:custGeom>
              <a:avLst/>
              <a:gdLst/>
              <a:ahLst/>
              <a:cxnLst/>
              <a:rect l="l" t="t" r="r" b="b"/>
              <a:pathLst>
                <a:path w="13324" h="9502" extrusionOk="0">
                  <a:moveTo>
                    <a:pt x="6668" y="0"/>
                  </a:moveTo>
                  <a:cubicBezTo>
                    <a:pt x="6668" y="0"/>
                    <a:pt x="1" y="9502"/>
                    <a:pt x="6668" y="9502"/>
                  </a:cubicBezTo>
                  <a:cubicBezTo>
                    <a:pt x="13324" y="9502"/>
                    <a:pt x="6668"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96" name="Google Shape;3696;p40"/>
            <p:cNvSpPr/>
            <p:nvPr/>
          </p:nvSpPr>
          <p:spPr>
            <a:xfrm>
              <a:off x="4035800" y="747113"/>
              <a:ext cx="76525" cy="169300"/>
            </a:xfrm>
            <a:custGeom>
              <a:avLst/>
              <a:gdLst/>
              <a:ahLst/>
              <a:cxnLst/>
              <a:rect l="l" t="t" r="r" b="b"/>
              <a:pathLst>
                <a:path w="3061" h="6772" extrusionOk="0">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97" name="Google Shape;3697;p40"/>
            <p:cNvSpPr/>
            <p:nvPr/>
          </p:nvSpPr>
          <p:spPr>
            <a:xfrm>
              <a:off x="4332875" y="729438"/>
              <a:ext cx="523900" cy="373575"/>
            </a:xfrm>
            <a:custGeom>
              <a:avLst/>
              <a:gdLst/>
              <a:ahLst/>
              <a:cxnLst/>
              <a:rect l="l" t="t" r="r" b="b"/>
              <a:pathLst>
                <a:path w="20956" h="14943"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98" name="Google Shape;3698;p40"/>
            <p:cNvSpPr/>
            <p:nvPr/>
          </p:nvSpPr>
          <p:spPr>
            <a:xfrm>
              <a:off x="4428425" y="809213"/>
              <a:ext cx="333100" cy="237550"/>
            </a:xfrm>
            <a:custGeom>
              <a:avLst/>
              <a:gdLst/>
              <a:ahLst/>
              <a:cxnLst/>
              <a:rect l="l" t="t" r="r" b="b"/>
              <a:pathLst>
                <a:path w="13324" h="9502" extrusionOk="0">
                  <a:moveTo>
                    <a:pt x="6656" y="0"/>
                  </a:moveTo>
                  <a:cubicBezTo>
                    <a:pt x="6656" y="0"/>
                    <a:pt x="0" y="9502"/>
                    <a:pt x="6656" y="9502"/>
                  </a:cubicBezTo>
                  <a:cubicBezTo>
                    <a:pt x="13323" y="9502"/>
                    <a:pt x="6656" y="0"/>
                    <a:pt x="6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99" name="Google Shape;3699;p40"/>
            <p:cNvSpPr/>
            <p:nvPr/>
          </p:nvSpPr>
          <p:spPr>
            <a:xfrm>
              <a:off x="4500450" y="886438"/>
              <a:ext cx="76525" cy="169350"/>
            </a:xfrm>
            <a:custGeom>
              <a:avLst/>
              <a:gdLst/>
              <a:ahLst/>
              <a:cxnLst/>
              <a:rect l="l" t="t" r="r" b="b"/>
              <a:pathLst>
                <a:path w="3061" h="6774" extrusionOk="0">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00" name="Google Shape;3700;p40"/>
            <p:cNvSpPr/>
            <p:nvPr/>
          </p:nvSpPr>
          <p:spPr>
            <a:xfrm>
              <a:off x="4069450" y="1093763"/>
              <a:ext cx="523900" cy="373600"/>
            </a:xfrm>
            <a:custGeom>
              <a:avLst/>
              <a:gdLst/>
              <a:ahLst/>
              <a:cxnLst/>
              <a:rect l="l" t="t" r="r" b="b"/>
              <a:pathLst>
                <a:path w="20956" h="14944"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01" name="Google Shape;3701;p40"/>
            <p:cNvSpPr/>
            <p:nvPr/>
          </p:nvSpPr>
          <p:spPr>
            <a:xfrm>
              <a:off x="4165000" y="1173238"/>
              <a:ext cx="333100" cy="237550"/>
            </a:xfrm>
            <a:custGeom>
              <a:avLst/>
              <a:gdLst/>
              <a:ahLst/>
              <a:cxnLst/>
              <a:rect l="l" t="t" r="r" b="b"/>
              <a:pathLst>
                <a:path w="13324" h="9502" extrusionOk="0">
                  <a:moveTo>
                    <a:pt x="6656" y="1"/>
                  </a:moveTo>
                  <a:cubicBezTo>
                    <a:pt x="6656" y="1"/>
                    <a:pt x="0" y="9502"/>
                    <a:pt x="6656" y="9502"/>
                  </a:cubicBezTo>
                  <a:cubicBezTo>
                    <a:pt x="13323"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02" name="Google Shape;3702;p40"/>
            <p:cNvSpPr/>
            <p:nvPr/>
          </p:nvSpPr>
          <p:spPr>
            <a:xfrm>
              <a:off x="4237025" y="1250463"/>
              <a:ext cx="76525" cy="169500"/>
            </a:xfrm>
            <a:custGeom>
              <a:avLst/>
              <a:gdLst/>
              <a:ahLst/>
              <a:cxnLst/>
              <a:rect l="l" t="t" r="r" b="b"/>
              <a:pathLst>
                <a:path w="3061" h="6780" extrusionOk="0">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03" name="Google Shape;3703;p40"/>
            <p:cNvSpPr/>
            <p:nvPr/>
          </p:nvSpPr>
          <p:spPr>
            <a:xfrm>
              <a:off x="4406975" y="1291113"/>
              <a:ext cx="523625" cy="373300"/>
            </a:xfrm>
            <a:custGeom>
              <a:avLst/>
              <a:gdLst/>
              <a:ahLst/>
              <a:cxnLst/>
              <a:rect l="l" t="t" r="r" b="b"/>
              <a:pathLst>
                <a:path w="20945" h="14932" extrusionOk="0">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04" name="Google Shape;3704;p40"/>
            <p:cNvSpPr/>
            <p:nvPr/>
          </p:nvSpPr>
          <p:spPr>
            <a:xfrm>
              <a:off x="4502225" y="1370588"/>
              <a:ext cx="333125" cy="237550"/>
            </a:xfrm>
            <a:custGeom>
              <a:avLst/>
              <a:gdLst/>
              <a:ahLst/>
              <a:cxnLst/>
              <a:rect l="l" t="t" r="r" b="b"/>
              <a:pathLst>
                <a:path w="13325" h="9502" extrusionOk="0">
                  <a:moveTo>
                    <a:pt x="6668" y="1"/>
                  </a:moveTo>
                  <a:cubicBezTo>
                    <a:pt x="6668" y="1"/>
                    <a:pt x="1" y="9502"/>
                    <a:pt x="6668" y="9502"/>
                  </a:cubicBezTo>
                  <a:cubicBezTo>
                    <a:pt x="13324" y="9502"/>
                    <a:pt x="6668" y="1"/>
                    <a:pt x="6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05" name="Google Shape;3705;p40"/>
            <p:cNvSpPr/>
            <p:nvPr/>
          </p:nvSpPr>
          <p:spPr>
            <a:xfrm>
              <a:off x="4574575" y="1447813"/>
              <a:ext cx="76525" cy="169350"/>
            </a:xfrm>
            <a:custGeom>
              <a:avLst/>
              <a:gdLst/>
              <a:ahLst/>
              <a:cxnLst/>
              <a:rect l="l" t="t" r="r" b="b"/>
              <a:pathLst>
                <a:path w="3061" h="6774" extrusionOk="0">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06" name="Google Shape;3706;p40"/>
            <p:cNvSpPr/>
            <p:nvPr/>
          </p:nvSpPr>
          <p:spPr>
            <a:xfrm>
              <a:off x="3840250" y="1519413"/>
              <a:ext cx="523600" cy="373600"/>
            </a:xfrm>
            <a:custGeom>
              <a:avLst/>
              <a:gdLst/>
              <a:ahLst/>
              <a:cxnLst/>
              <a:rect l="l" t="t" r="r" b="b"/>
              <a:pathLst>
                <a:path w="20944" h="14944" extrusionOk="0">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07" name="Google Shape;3707;p40"/>
            <p:cNvSpPr/>
            <p:nvPr/>
          </p:nvSpPr>
          <p:spPr>
            <a:xfrm>
              <a:off x="3935500" y="1599188"/>
              <a:ext cx="333100" cy="237550"/>
            </a:xfrm>
            <a:custGeom>
              <a:avLst/>
              <a:gdLst/>
              <a:ahLst/>
              <a:cxnLst/>
              <a:rect l="l" t="t" r="r" b="b"/>
              <a:pathLst>
                <a:path w="13324" h="9502" extrusionOk="0">
                  <a:moveTo>
                    <a:pt x="6656" y="1"/>
                  </a:moveTo>
                  <a:cubicBezTo>
                    <a:pt x="6656" y="1"/>
                    <a:pt x="0" y="9502"/>
                    <a:pt x="6656" y="9502"/>
                  </a:cubicBezTo>
                  <a:cubicBezTo>
                    <a:pt x="13324"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08" name="Google Shape;3708;p40"/>
            <p:cNvSpPr/>
            <p:nvPr/>
          </p:nvSpPr>
          <p:spPr>
            <a:xfrm>
              <a:off x="4007525" y="1676388"/>
              <a:ext cx="76525" cy="169300"/>
            </a:xfrm>
            <a:custGeom>
              <a:avLst/>
              <a:gdLst/>
              <a:ahLst/>
              <a:cxnLst/>
              <a:rect l="l" t="t" r="r" b="b"/>
              <a:pathLst>
                <a:path w="3061" h="6772" extrusionOk="0">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709" name="Google Shape;3709;p40"/>
          <p:cNvGrpSpPr/>
          <p:nvPr/>
        </p:nvGrpSpPr>
        <p:grpSpPr>
          <a:xfrm>
            <a:off x="83143" y="4173543"/>
            <a:ext cx="1156219" cy="899616"/>
            <a:chOff x="9" y="353887"/>
            <a:chExt cx="2686134" cy="2161420"/>
          </a:xfrm>
        </p:grpSpPr>
        <p:grpSp>
          <p:nvGrpSpPr>
            <p:cNvPr id="3710" name="Google Shape;3710;p40"/>
            <p:cNvGrpSpPr/>
            <p:nvPr/>
          </p:nvGrpSpPr>
          <p:grpSpPr>
            <a:xfrm>
              <a:off x="9" y="353887"/>
              <a:ext cx="2686134" cy="1006202"/>
              <a:chOff x="6139625" y="939075"/>
              <a:chExt cx="1818642" cy="681247"/>
            </a:xfrm>
          </p:grpSpPr>
          <p:sp>
            <p:nvSpPr>
              <p:cNvPr id="3711" name="Google Shape;3711;p40"/>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12" name="Google Shape;3712;p40"/>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13" name="Google Shape;3713;p40"/>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14" name="Google Shape;3714;p40"/>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715" name="Google Shape;3715;p40"/>
            <p:cNvGrpSpPr/>
            <p:nvPr/>
          </p:nvGrpSpPr>
          <p:grpSpPr>
            <a:xfrm>
              <a:off x="603556" y="1281746"/>
              <a:ext cx="713035" cy="1233562"/>
              <a:chOff x="3840250" y="590138"/>
              <a:chExt cx="753100" cy="1302875"/>
            </a:xfrm>
          </p:grpSpPr>
          <p:sp>
            <p:nvSpPr>
              <p:cNvPr id="3716" name="Google Shape;3716;p40"/>
              <p:cNvSpPr/>
              <p:nvPr/>
            </p:nvSpPr>
            <p:spPr>
              <a:xfrm>
                <a:off x="3868225" y="590138"/>
                <a:ext cx="523900" cy="373575"/>
              </a:xfrm>
              <a:custGeom>
                <a:avLst/>
                <a:gdLst/>
                <a:ahLst/>
                <a:cxnLst/>
                <a:rect l="l" t="t" r="r" b="b"/>
                <a:pathLst>
                  <a:path w="20956" h="14943" extrusionOk="0">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17" name="Google Shape;3717;p40"/>
              <p:cNvSpPr/>
              <p:nvPr/>
            </p:nvSpPr>
            <p:spPr>
              <a:xfrm>
                <a:off x="3963475" y="669913"/>
                <a:ext cx="333100" cy="237550"/>
              </a:xfrm>
              <a:custGeom>
                <a:avLst/>
                <a:gdLst/>
                <a:ahLst/>
                <a:cxnLst/>
                <a:rect l="l" t="t" r="r" b="b"/>
                <a:pathLst>
                  <a:path w="13324" h="9502" extrusionOk="0">
                    <a:moveTo>
                      <a:pt x="6668" y="0"/>
                    </a:moveTo>
                    <a:cubicBezTo>
                      <a:pt x="6668" y="0"/>
                      <a:pt x="1" y="9502"/>
                      <a:pt x="6668" y="9502"/>
                    </a:cubicBezTo>
                    <a:cubicBezTo>
                      <a:pt x="13324" y="9502"/>
                      <a:pt x="6668"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18" name="Google Shape;3718;p40"/>
              <p:cNvSpPr/>
              <p:nvPr/>
            </p:nvSpPr>
            <p:spPr>
              <a:xfrm>
                <a:off x="4035800" y="747113"/>
                <a:ext cx="76525" cy="169300"/>
              </a:xfrm>
              <a:custGeom>
                <a:avLst/>
                <a:gdLst/>
                <a:ahLst/>
                <a:cxnLst/>
                <a:rect l="l" t="t" r="r" b="b"/>
                <a:pathLst>
                  <a:path w="3061" h="6772" extrusionOk="0">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19" name="Google Shape;3719;p40"/>
              <p:cNvSpPr/>
              <p:nvPr/>
            </p:nvSpPr>
            <p:spPr>
              <a:xfrm>
                <a:off x="4069450" y="1093763"/>
                <a:ext cx="523900" cy="373600"/>
              </a:xfrm>
              <a:custGeom>
                <a:avLst/>
                <a:gdLst/>
                <a:ahLst/>
                <a:cxnLst/>
                <a:rect l="l" t="t" r="r" b="b"/>
                <a:pathLst>
                  <a:path w="20956" h="14944"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20" name="Google Shape;3720;p40"/>
              <p:cNvSpPr/>
              <p:nvPr/>
            </p:nvSpPr>
            <p:spPr>
              <a:xfrm>
                <a:off x="4165000" y="1173238"/>
                <a:ext cx="333100" cy="237550"/>
              </a:xfrm>
              <a:custGeom>
                <a:avLst/>
                <a:gdLst/>
                <a:ahLst/>
                <a:cxnLst/>
                <a:rect l="l" t="t" r="r" b="b"/>
                <a:pathLst>
                  <a:path w="13324" h="9502" extrusionOk="0">
                    <a:moveTo>
                      <a:pt x="6656" y="1"/>
                    </a:moveTo>
                    <a:cubicBezTo>
                      <a:pt x="6656" y="1"/>
                      <a:pt x="0" y="9502"/>
                      <a:pt x="6656" y="9502"/>
                    </a:cubicBezTo>
                    <a:cubicBezTo>
                      <a:pt x="13323"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21" name="Google Shape;3721;p40"/>
              <p:cNvSpPr/>
              <p:nvPr/>
            </p:nvSpPr>
            <p:spPr>
              <a:xfrm>
                <a:off x="4237025" y="1250463"/>
                <a:ext cx="76525" cy="169500"/>
              </a:xfrm>
              <a:custGeom>
                <a:avLst/>
                <a:gdLst/>
                <a:ahLst/>
                <a:cxnLst/>
                <a:rect l="l" t="t" r="r" b="b"/>
                <a:pathLst>
                  <a:path w="3061" h="6780" extrusionOk="0">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22" name="Google Shape;3722;p40"/>
              <p:cNvSpPr/>
              <p:nvPr/>
            </p:nvSpPr>
            <p:spPr>
              <a:xfrm>
                <a:off x="3840250" y="1519413"/>
                <a:ext cx="523600" cy="373600"/>
              </a:xfrm>
              <a:custGeom>
                <a:avLst/>
                <a:gdLst/>
                <a:ahLst/>
                <a:cxnLst/>
                <a:rect l="l" t="t" r="r" b="b"/>
                <a:pathLst>
                  <a:path w="20944" h="14944" extrusionOk="0">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23" name="Google Shape;3723;p40"/>
              <p:cNvSpPr/>
              <p:nvPr/>
            </p:nvSpPr>
            <p:spPr>
              <a:xfrm>
                <a:off x="3935500" y="1599188"/>
                <a:ext cx="333100" cy="237550"/>
              </a:xfrm>
              <a:custGeom>
                <a:avLst/>
                <a:gdLst/>
                <a:ahLst/>
                <a:cxnLst/>
                <a:rect l="l" t="t" r="r" b="b"/>
                <a:pathLst>
                  <a:path w="13324" h="9502" extrusionOk="0">
                    <a:moveTo>
                      <a:pt x="6656" y="1"/>
                    </a:moveTo>
                    <a:cubicBezTo>
                      <a:pt x="6656" y="1"/>
                      <a:pt x="0" y="9502"/>
                      <a:pt x="6656" y="9502"/>
                    </a:cubicBezTo>
                    <a:cubicBezTo>
                      <a:pt x="13324"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24" name="Google Shape;3724;p40"/>
              <p:cNvSpPr/>
              <p:nvPr/>
            </p:nvSpPr>
            <p:spPr>
              <a:xfrm>
                <a:off x="4007525" y="1676388"/>
                <a:ext cx="76525" cy="169300"/>
              </a:xfrm>
              <a:custGeom>
                <a:avLst/>
                <a:gdLst/>
                <a:ahLst/>
                <a:cxnLst/>
                <a:rect l="l" t="t" r="r" b="b"/>
                <a:pathLst>
                  <a:path w="3061" h="6772" extrusionOk="0">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725" name="Google Shape;3725;p40"/>
            <p:cNvGrpSpPr/>
            <p:nvPr/>
          </p:nvGrpSpPr>
          <p:grpSpPr>
            <a:xfrm>
              <a:off x="1259693" y="1281746"/>
              <a:ext cx="755894" cy="678157"/>
              <a:chOff x="3868225" y="590138"/>
              <a:chExt cx="798367" cy="716262"/>
            </a:xfrm>
          </p:grpSpPr>
          <p:sp>
            <p:nvSpPr>
              <p:cNvPr id="3726" name="Google Shape;3726;p40"/>
              <p:cNvSpPr/>
              <p:nvPr/>
            </p:nvSpPr>
            <p:spPr>
              <a:xfrm>
                <a:off x="3868225" y="590138"/>
                <a:ext cx="523900" cy="373575"/>
              </a:xfrm>
              <a:custGeom>
                <a:avLst/>
                <a:gdLst/>
                <a:ahLst/>
                <a:cxnLst/>
                <a:rect l="l" t="t" r="r" b="b"/>
                <a:pathLst>
                  <a:path w="20956" h="14943" extrusionOk="0">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27" name="Google Shape;3727;p40"/>
              <p:cNvSpPr/>
              <p:nvPr/>
            </p:nvSpPr>
            <p:spPr>
              <a:xfrm>
                <a:off x="3963475" y="669913"/>
                <a:ext cx="333100" cy="237550"/>
              </a:xfrm>
              <a:custGeom>
                <a:avLst/>
                <a:gdLst/>
                <a:ahLst/>
                <a:cxnLst/>
                <a:rect l="l" t="t" r="r" b="b"/>
                <a:pathLst>
                  <a:path w="13324" h="9502" extrusionOk="0">
                    <a:moveTo>
                      <a:pt x="6668" y="0"/>
                    </a:moveTo>
                    <a:cubicBezTo>
                      <a:pt x="6668" y="0"/>
                      <a:pt x="1" y="9502"/>
                      <a:pt x="6668" y="9502"/>
                    </a:cubicBezTo>
                    <a:cubicBezTo>
                      <a:pt x="13324" y="9502"/>
                      <a:pt x="6668"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28" name="Google Shape;3728;p40"/>
              <p:cNvSpPr/>
              <p:nvPr/>
            </p:nvSpPr>
            <p:spPr>
              <a:xfrm>
                <a:off x="4035800" y="747113"/>
                <a:ext cx="76525" cy="169300"/>
              </a:xfrm>
              <a:custGeom>
                <a:avLst/>
                <a:gdLst/>
                <a:ahLst/>
                <a:cxnLst/>
                <a:rect l="l" t="t" r="r" b="b"/>
                <a:pathLst>
                  <a:path w="3061" h="6772" extrusionOk="0">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29" name="Google Shape;3729;p40"/>
              <p:cNvSpPr/>
              <p:nvPr/>
            </p:nvSpPr>
            <p:spPr>
              <a:xfrm>
                <a:off x="4142692" y="932799"/>
                <a:ext cx="523900" cy="373600"/>
              </a:xfrm>
              <a:custGeom>
                <a:avLst/>
                <a:gdLst/>
                <a:ahLst/>
                <a:cxnLst/>
                <a:rect l="l" t="t" r="r" b="b"/>
                <a:pathLst>
                  <a:path w="20956" h="14944"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30" name="Google Shape;3730;p40"/>
              <p:cNvSpPr/>
              <p:nvPr/>
            </p:nvSpPr>
            <p:spPr>
              <a:xfrm>
                <a:off x="4238242" y="1012274"/>
                <a:ext cx="333100" cy="237550"/>
              </a:xfrm>
              <a:custGeom>
                <a:avLst/>
                <a:gdLst/>
                <a:ahLst/>
                <a:cxnLst/>
                <a:rect l="l" t="t" r="r" b="b"/>
                <a:pathLst>
                  <a:path w="13324" h="9502" extrusionOk="0">
                    <a:moveTo>
                      <a:pt x="6656" y="1"/>
                    </a:moveTo>
                    <a:cubicBezTo>
                      <a:pt x="6656" y="1"/>
                      <a:pt x="0" y="9502"/>
                      <a:pt x="6656" y="9502"/>
                    </a:cubicBezTo>
                    <a:cubicBezTo>
                      <a:pt x="13323"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31" name="Google Shape;3731;p40"/>
              <p:cNvSpPr/>
              <p:nvPr/>
            </p:nvSpPr>
            <p:spPr>
              <a:xfrm>
                <a:off x="4310267" y="1089499"/>
                <a:ext cx="76525" cy="169500"/>
              </a:xfrm>
              <a:custGeom>
                <a:avLst/>
                <a:gdLst/>
                <a:ahLst/>
                <a:cxnLst/>
                <a:rect l="l" t="t" r="r" b="b"/>
                <a:pathLst>
                  <a:path w="3061" h="6780" extrusionOk="0">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grpSp>
        <p:nvGrpSpPr>
          <p:cNvPr id="3732" name="Google Shape;3732;p40"/>
          <p:cNvGrpSpPr/>
          <p:nvPr/>
        </p:nvGrpSpPr>
        <p:grpSpPr>
          <a:xfrm>
            <a:off x="7411225" y="52235"/>
            <a:ext cx="1734671" cy="882183"/>
            <a:chOff x="754950" y="603975"/>
            <a:chExt cx="2507475" cy="1275200"/>
          </a:xfrm>
        </p:grpSpPr>
        <p:sp>
          <p:nvSpPr>
            <p:cNvPr id="3733" name="Google Shape;3733;p40"/>
            <p:cNvSpPr/>
            <p:nvPr/>
          </p:nvSpPr>
          <p:spPr>
            <a:xfrm>
              <a:off x="1803300" y="1192075"/>
              <a:ext cx="1459125" cy="618925"/>
            </a:xfrm>
            <a:custGeom>
              <a:avLst/>
              <a:gdLst/>
              <a:ahLst/>
              <a:cxnLst/>
              <a:rect l="l" t="t" r="r" b="b"/>
              <a:pathLst>
                <a:path w="58365" h="24757" extrusionOk="0">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34" name="Google Shape;3734;p40"/>
            <p:cNvSpPr/>
            <p:nvPr/>
          </p:nvSpPr>
          <p:spPr>
            <a:xfrm>
              <a:off x="1908950" y="1314750"/>
              <a:ext cx="1250775" cy="496251"/>
            </a:xfrm>
            <a:custGeom>
              <a:avLst/>
              <a:gdLst/>
              <a:ahLst/>
              <a:cxnLst/>
              <a:rect l="l" t="t" r="r" b="b"/>
              <a:pathLst>
                <a:path w="50031" h="19850" extrusionOk="0">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35" name="Google Shape;3735;p40"/>
            <p:cNvSpPr/>
            <p:nvPr/>
          </p:nvSpPr>
          <p:spPr>
            <a:xfrm>
              <a:off x="1569025" y="841800"/>
              <a:ext cx="814425" cy="814425"/>
            </a:xfrm>
            <a:custGeom>
              <a:avLst/>
              <a:gdLst/>
              <a:ahLst/>
              <a:cxnLst/>
              <a:rect l="l" t="t" r="r" b="b"/>
              <a:pathLst>
                <a:path w="32577" h="32577" extrusionOk="0">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36" name="Google Shape;3736;p40"/>
            <p:cNvSpPr/>
            <p:nvPr/>
          </p:nvSpPr>
          <p:spPr>
            <a:xfrm>
              <a:off x="1650000" y="922775"/>
              <a:ext cx="652475" cy="652775"/>
            </a:xfrm>
            <a:custGeom>
              <a:avLst/>
              <a:gdLst/>
              <a:ahLst/>
              <a:cxnLst/>
              <a:rect l="l" t="t" r="r" b="b"/>
              <a:pathLst>
                <a:path w="26099" h="26111" extrusionOk="0">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cs typeface="Roboto" panose="02000000000000000000" pitchFamily="2" charset="0"/>
              </a:endParaRPr>
            </a:p>
          </p:txBody>
        </p:sp>
        <p:sp>
          <p:nvSpPr>
            <p:cNvPr id="3737" name="Google Shape;3737;p40"/>
            <p:cNvSpPr/>
            <p:nvPr/>
          </p:nvSpPr>
          <p:spPr>
            <a:xfrm>
              <a:off x="2011950" y="603975"/>
              <a:ext cx="125025" cy="172075"/>
            </a:xfrm>
            <a:custGeom>
              <a:avLst/>
              <a:gdLst/>
              <a:ahLst/>
              <a:cxnLst/>
              <a:rect l="l" t="t" r="r" b="b"/>
              <a:pathLst>
                <a:path w="5001" h="6883" extrusionOk="0">
                  <a:moveTo>
                    <a:pt x="3489" y="1"/>
                  </a:moveTo>
                  <a:lnTo>
                    <a:pt x="0" y="5883"/>
                  </a:lnTo>
                  <a:cubicBezTo>
                    <a:pt x="1703" y="6002"/>
                    <a:pt x="3382" y="6335"/>
                    <a:pt x="5001" y="6883"/>
                  </a:cubicBezTo>
                  <a:lnTo>
                    <a:pt x="34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38" name="Google Shape;3738;p40"/>
            <p:cNvSpPr/>
            <p:nvPr/>
          </p:nvSpPr>
          <p:spPr>
            <a:xfrm>
              <a:off x="2410800" y="1363900"/>
              <a:ext cx="191425" cy="133075"/>
            </a:xfrm>
            <a:custGeom>
              <a:avLst/>
              <a:gdLst/>
              <a:ahLst/>
              <a:cxnLst/>
              <a:rect l="l" t="t" r="r" b="b"/>
              <a:pathLst>
                <a:path w="7657" h="5323" extrusionOk="0">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39" name="Google Shape;3739;p40"/>
            <p:cNvSpPr/>
            <p:nvPr/>
          </p:nvSpPr>
          <p:spPr>
            <a:xfrm>
              <a:off x="1554150" y="765900"/>
              <a:ext cx="141700" cy="144700"/>
            </a:xfrm>
            <a:custGeom>
              <a:avLst/>
              <a:gdLst/>
              <a:ahLst/>
              <a:cxnLst/>
              <a:rect l="l" t="t" r="r" b="b"/>
              <a:pathLst>
                <a:path w="5668" h="5788" extrusionOk="0">
                  <a:moveTo>
                    <a:pt x="0" y="1"/>
                  </a:moveTo>
                  <a:lnTo>
                    <a:pt x="2191" y="5787"/>
                  </a:lnTo>
                  <a:cubicBezTo>
                    <a:pt x="3227" y="4656"/>
                    <a:pt x="4394" y="3656"/>
                    <a:pt x="5668" y="2787"/>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40" name="Google Shape;3740;p40"/>
            <p:cNvSpPr/>
            <p:nvPr/>
          </p:nvSpPr>
          <p:spPr>
            <a:xfrm>
              <a:off x="2379850" y="929325"/>
              <a:ext cx="185750" cy="148250"/>
            </a:xfrm>
            <a:custGeom>
              <a:avLst/>
              <a:gdLst/>
              <a:ahLst/>
              <a:cxnLst/>
              <a:rect l="l" t="t" r="r" b="b"/>
              <a:pathLst>
                <a:path w="7430" h="5930" extrusionOk="0">
                  <a:moveTo>
                    <a:pt x="7430" y="0"/>
                  </a:moveTo>
                  <a:lnTo>
                    <a:pt x="0" y="1024"/>
                  </a:lnTo>
                  <a:cubicBezTo>
                    <a:pt x="1108" y="2525"/>
                    <a:pt x="1989" y="4179"/>
                    <a:pt x="2632" y="5930"/>
                  </a:cubicBezTo>
                  <a:lnTo>
                    <a:pt x="74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41" name="Google Shape;3741;p40"/>
            <p:cNvSpPr/>
            <p:nvPr/>
          </p:nvSpPr>
          <p:spPr>
            <a:xfrm>
              <a:off x="2071775" y="1696975"/>
              <a:ext cx="125625" cy="182200"/>
            </a:xfrm>
            <a:custGeom>
              <a:avLst/>
              <a:gdLst/>
              <a:ahLst/>
              <a:cxnLst/>
              <a:rect l="l" t="t" r="r" b="b"/>
              <a:pathLst>
                <a:path w="5025" h="7288" extrusionOk="0">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42" name="Google Shape;3742;p40"/>
            <p:cNvSpPr/>
            <p:nvPr/>
          </p:nvSpPr>
          <p:spPr>
            <a:xfrm>
              <a:off x="1340725" y="1229050"/>
              <a:ext cx="144400" cy="110775"/>
            </a:xfrm>
            <a:custGeom>
              <a:avLst/>
              <a:gdLst/>
              <a:ahLst/>
              <a:cxnLst/>
              <a:rect l="l" t="t" r="r" b="b"/>
              <a:pathLst>
                <a:path w="5776" h="4431" extrusionOk="0">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43" name="Google Shape;3743;p40"/>
            <p:cNvSpPr/>
            <p:nvPr/>
          </p:nvSpPr>
          <p:spPr>
            <a:xfrm>
              <a:off x="1619925" y="1633275"/>
              <a:ext cx="136650" cy="155400"/>
            </a:xfrm>
            <a:custGeom>
              <a:avLst/>
              <a:gdLst/>
              <a:ahLst/>
              <a:cxnLst/>
              <a:rect l="l" t="t" r="r" b="b"/>
              <a:pathLst>
                <a:path w="5466" h="6216" extrusionOk="0">
                  <a:moveTo>
                    <a:pt x="1477" y="1"/>
                  </a:moveTo>
                  <a:lnTo>
                    <a:pt x="1" y="6216"/>
                  </a:lnTo>
                  <a:lnTo>
                    <a:pt x="5466" y="2584"/>
                  </a:lnTo>
                  <a:cubicBezTo>
                    <a:pt x="4037" y="1882"/>
                    <a:pt x="2703" y="1013"/>
                    <a:pt x="1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44" name="Google Shape;3744;p40"/>
            <p:cNvSpPr/>
            <p:nvPr/>
          </p:nvSpPr>
          <p:spPr>
            <a:xfrm>
              <a:off x="754950" y="1019600"/>
              <a:ext cx="1446925" cy="656850"/>
            </a:xfrm>
            <a:custGeom>
              <a:avLst/>
              <a:gdLst/>
              <a:ahLst/>
              <a:cxnLst/>
              <a:rect l="l" t="t" r="r" b="b"/>
              <a:pathLst>
                <a:path w="57877" h="26274" extrusionOk="0">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45" name="Google Shape;3745;p40"/>
            <p:cNvSpPr/>
            <p:nvPr/>
          </p:nvSpPr>
          <p:spPr>
            <a:xfrm>
              <a:off x="861800" y="1157450"/>
              <a:ext cx="1229950" cy="519000"/>
            </a:xfrm>
            <a:custGeom>
              <a:avLst/>
              <a:gdLst/>
              <a:ahLst/>
              <a:cxnLst/>
              <a:rect l="l" t="t" r="r" b="b"/>
              <a:pathLst>
                <a:path w="49198" h="20760" extrusionOk="0">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pic>
        <p:nvPicPr>
          <p:cNvPr id="6" name="Picture 4" descr="icône de couleur hypothèse et deviner 2103680 Art vectoriel chez Vecteezy">
            <a:extLst>
              <a:ext uri="{FF2B5EF4-FFF2-40B4-BE49-F238E27FC236}">
                <a16:creationId xmlns:a16="http://schemas.microsoft.com/office/drawing/2014/main" id="{BCC1DEA6-7DE3-C779-8D03-8818B81F3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61" y="184024"/>
            <a:ext cx="1608497" cy="1610315"/>
          </a:xfrm>
          <a:prstGeom prst="roundRect">
            <a:avLst>
              <a:gd name="adj" fmla="val 16667"/>
            </a:avLst>
          </a:prstGeom>
          <a:ln>
            <a:noFill/>
          </a:ln>
          <a:effectLst>
            <a:outerShdw blurRad="50800" dist="38100" dir="8100000" sx="105000" sy="105000" algn="tr" rotWithShape="0">
              <a:prstClr val="black">
                <a:alpha val="25000"/>
              </a:prst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9B1B83F3-4550-90FC-CFE9-D95F1530DAA9}"/>
              </a:ext>
            </a:extLst>
          </p:cNvPr>
          <p:cNvSpPr txBox="1"/>
          <p:nvPr/>
        </p:nvSpPr>
        <p:spPr>
          <a:xfrm>
            <a:off x="2468012" y="354505"/>
            <a:ext cx="4329894" cy="584775"/>
          </a:xfrm>
          <a:prstGeom prst="rect">
            <a:avLst/>
          </a:prstGeom>
          <a:noFill/>
        </p:spPr>
        <p:txBody>
          <a:bodyPr wrap="square">
            <a:spAutoFit/>
          </a:bodyPr>
          <a:lstStyle/>
          <a:p>
            <a:r>
              <a:rPr lang="fr-FR" dirty="0">
                <a:latin typeface="Roboto" panose="02000000000000000000" pitchFamily="2" charset="0"/>
                <a:ea typeface="Roboto" panose="02000000000000000000" pitchFamily="2" charset="0"/>
                <a:cs typeface="Roboto" panose="02000000000000000000" pitchFamily="2" charset="0"/>
              </a:rPr>
              <a:t> </a:t>
            </a:r>
            <a:r>
              <a:rPr lang="fr-FR" sz="3200" b="1" dirty="0">
                <a:solidFill>
                  <a:schemeClr val="accent2"/>
                </a:solidFill>
                <a:latin typeface="Roboto" panose="02000000000000000000" pitchFamily="2" charset="0"/>
                <a:ea typeface="Roboto" panose="02000000000000000000" pitchFamily="2" charset="0"/>
                <a:cs typeface="Roboto" panose="02000000000000000000" pitchFamily="2" charset="0"/>
              </a:rPr>
              <a:t>Hypothèses de travail</a:t>
            </a:r>
          </a:p>
        </p:txBody>
      </p:sp>
      <p:sp>
        <p:nvSpPr>
          <p:cNvPr id="9" name="ZoneTexte 8">
            <a:extLst>
              <a:ext uri="{FF2B5EF4-FFF2-40B4-BE49-F238E27FC236}">
                <a16:creationId xmlns:a16="http://schemas.microsoft.com/office/drawing/2014/main" id="{A269CCFC-3FD7-1A0D-252A-22434079D4B5}"/>
              </a:ext>
            </a:extLst>
          </p:cNvPr>
          <p:cNvSpPr txBox="1"/>
          <p:nvPr/>
        </p:nvSpPr>
        <p:spPr>
          <a:xfrm>
            <a:off x="1204282" y="1733335"/>
            <a:ext cx="7027431" cy="3231654"/>
          </a:xfrm>
          <a:prstGeom prst="rect">
            <a:avLst/>
          </a:prstGeom>
          <a:noFill/>
        </p:spPr>
        <p:txBody>
          <a:bodyPr wrap="square" rtlCol="0">
            <a:spAutoFit/>
          </a:bodyPr>
          <a:lstStyle/>
          <a:p>
            <a:pPr algn="l"/>
            <a:endPar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pPr algn="l"/>
            <a:r>
              <a:rPr lang="fr-FR" sz="12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1. Différence d'Augmentation de Température entre la Bretagne et le Grand Est :</a:t>
            </a:r>
          </a:p>
          <a:p>
            <a:pPr algn="l"/>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La Bretagne connaît une augmentation de température moins prononcée que le Grand Est en raison de :</a:t>
            </a:r>
          </a:p>
          <a:p>
            <a:pPr marL="139700" indent="0" algn="l"/>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La direction des vents dominants apportant de l'air maritime frais.</a:t>
            </a:r>
          </a:p>
          <a:p>
            <a:pPr marL="139700" indent="0" algn="l"/>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Un taux d'humidité plus élevé qui modère l'augmentation de la température ressentie.</a:t>
            </a:r>
          </a:p>
          <a:p>
            <a:pPr algn="l"/>
            <a:endPar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pPr algn="l"/>
            <a:r>
              <a:rPr lang="fr-FR" sz="12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2. Impact des Jours de Pluie sur la Neige :</a:t>
            </a:r>
          </a:p>
          <a:p>
            <a:pPr algn="l"/>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L'augmentation des températures entraîne une augmentation du nombre de jours de pluie, contribuant à une réduction de la quantité de neige malgré une hausse des précipitations globales.</a:t>
            </a:r>
          </a:p>
          <a:p>
            <a:pPr algn="l"/>
            <a:endParaRPr lang="fr-FR" sz="12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pPr algn="l"/>
            <a:r>
              <a:rPr lang="fr-FR" sz="120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3. Variations Régionales de Température </a:t>
            </a: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a:p>
            <a:pPr marL="139700" indent="0" algn="l"/>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Certaines villes ont connu une baisse de leur température tandis que d'autres ont connu une augmentation, indiquant des impacts climatiques régionaux variés influencés par des facteurs locaux spécifiques.</a:t>
            </a:r>
            <a:endParaRPr lang="fr-FR" sz="1600" b="0" i="0" dirty="0">
              <a:solidFill>
                <a:srgbClr val="ECECEC"/>
              </a:solidFill>
              <a:effectLst/>
              <a:highlight>
                <a:srgbClr val="212121"/>
              </a:highlight>
              <a:latin typeface="Roboto" panose="02000000000000000000" pitchFamily="2" charset="0"/>
              <a:ea typeface="Roboto" panose="02000000000000000000" pitchFamily="2" charset="0"/>
              <a:cs typeface="Roboto" panose="02000000000000000000" pitchFamily="2" charset="0"/>
            </a:endParaRPr>
          </a:p>
          <a:p>
            <a:pPr algn="l"/>
            <a:endPar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endParaRPr lang="en-US" sz="1200" dirty="0">
              <a:latin typeface="Roboto" panose="02000000000000000000" pitchFamily="2" charset="0"/>
              <a:ea typeface="Roboto" panose="02000000000000000000" pitchFamily="2" charset="0"/>
              <a:cs typeface="Roboto" panose="02000000000000000000" pitchFamily="2" charset="0"/>
            </a:endParaRPr>
          </a:p>
        </p:txBody>
      </p:sp>
      <p:grpSp>
        <p:nvGrpSpPr>
          <p:cNvPr id="10" name="Google Shape;3510;p39">
            <a:extLst>
              <a:ext uri="{FF2B5EF4-FFF2-40B4-BE49-F238E27FC236}">
                <a16:creationId xmlns:a16="http://schemas.microsoft.com/office/drawing/2014/main" id="{80E5A07A-859C-5EA4-3F66-D938D3F69C63}"/>
              </a:ext>
            </a:extLst>
          </p:cNvPr>
          <p:cNvGrpSpPr/>
          <p:nvPr/>
        </p:nvGrpSpPr>
        <p:grpSpPr>
          <a:xfrm>
            <a:off x="11645954" y="9989051"/>
            <a:ext cx="1861135" cy="1205479"/>
            <a:chOff x="739075" y="2367100"/>
            <a:chExt cx="1367275" cy="885600"/>
          </a:xfrm>
        </p:grpSpPr>
        <p:sp>
          <p:nvSpPr>
            <p:cNvPr id="11" name="Google Shape;3511;p39">
              <a:extLst>
                <a:ext uri="{FF2B5EF4-FFF2-40B4-BE49-F238E27FC236}">
                  <a16:creationId xmlns:a16="http://schemas.microsoft.com/office/drawing/2014/main" id="{F50D7B74-E3FA-7DC8-98CD-85214854003B}"/>
                </a:ext>
              </a:extLst>
            </p:cNvPr>
            <p:cNvSpPr/>
            <p:nvPr/>
          </p:nvSpPr>
          <p:spPr>
            <a:xfrm>
              <a:off x="955475" y="2647675"/>
              <a:ext cx="1150875" cy="272625"/>
            </a:xfrm>
            <a:custGeom>
              <a:avLst/>
              <a:gdLst/>
              <a:ahLst/>
              <a:cxnLst/>
              <a:rect l="l" t="t" r="r" b="b"/>
              <a:pathLst>
                <a:path w="46035" h="10905" extrusionOk="0">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2" name="Google Shape;3512;p39">
              <a:extLst>
                <a:ext uri="{FF2B5EF4-FFF2-40B4-BE49-F238E27FC236}">
                  <a16:creationId xmlns:a16="http://schemas.microsoft.com/office/drawing/2014/main" id="{B615BDF8-4CA6-6B07-A585-0FE0848C5A1C}"/>
                </a:ext>
              </a:extLst>
            </p:cNvPr>
            <p:cNvSpPr/>
            <p:nvPr/>
          </p:nvSpPr>
          <p:spPr>
            <a:xfrm>
              <a:off x="802775" y="2367100"/>
              <a:ext cx="1110900" cy="481325"/>
            </a:xfrm>
            <a:custGeom>
              <a:avLst/>
              <a:gdLst/>
              <a:ahLst/>
              <a:cxnLst/>
              <a:rect l="l" t="t" r="r" b="b"/>
              <a:pathLst>
                <a:path w="44436" h="19253" extrusionOk="0">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3" name="Google Shape;3513;p39">
              <a:extLst>
                <a:ext uri="{FF2B5EF4-FFF2-40B4-BE49-F238E27FC236}">
                  <a16:creationId xmlns:a16="http://schemas.microsoft.com/office/drawing/2014/main" id="{F7DE2634-E66F-51C3-4685-BD23FFDD49FE}"/>
                </a:ext>
              </a:extLst>
            </p:cNvPr>
            <p:cNvSpPr/>
            <p:nvPr/>
          </p:nvSpPr>
          <p:spPr>
            <a:xfrm>
              <a:off x="739075" y="2939625"/>
              <a:ext cx="961350" cy="218775"/>
            </a:xfrm>
            <a:custGeom>
              <a:avLst/>
              <a:gdLst/>
              <a:ahLst/>
              <a:cxnLst/>
              <a:rect l="l" t="t" r="r" b="b"/>
              <a:pathLst>
                <a:path w="38454" h="8751" extrusionOk="0">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4" name="Google Shape;3514;p39">
              <a:extLst>
                <a:ext uri="{FF2B5EF4-FFF2-40B4-BE49-F238E27FC236}">
                  <a16:creationId xmlns:a16="http://schemas.microsoft.com/office/drawing/2014/main" id="{B797ABC7-CF00-A41D-DC8D-2F66FBA2118A}"/>
                </a:ext>
              </a:extLst>
            </p:cNvPr>
            <p:cNvSpPr/>
            <p:nvPr/>
          </p:nvSpPr>
          <p:spPr>
            <a:xfrm>
              <a:off x="1369000" y="2406075"/>
              <a:ext cx="47550" cy="40725"/>
            </a:xfrm>
            <a:custGeom>
              <a:avLst/>
              <a:gdLst/>
              <a:ahLst/>
              <a:cxnLst/>
              <a:rect l="l" t="t" r="r" b="b"/>
              <a:pathLst>
                <a:path w="1902" h="1629" extrusionOk="0">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5" name="Google Shape;3515;p39">
              <a:extLst>
                <a:ext uri="{FF2B5EF4-FFF2-40B4-BE49-F238E27FC236}">
                  <a16:creationId xmlns:a16="http://schemas.microsoft.com/office/drawing/2014/main" id="{A0C2020B-557B-F718-BA93-652BC7EA5FB4}"/>
                </a:ext>
              </a:extLst>
            </p:cNvPr>
            <p:cNvSpPr/>
            <p:nvPr/>
          </p:nvSpPr>
          <p:spPr>
            <a:xfrm>
              <a:off x="1813600" y="2693625"/>
              <a:ext cx="47650" cy="40800"/>
            </a:xfrm>
            <a:custGeom>
              <a:avLst/>
              <a:gdLst/>
              <a:ahLst/>
              <a:cxnLst/>
              <a:rect l="l" t="t" r="r" b="b"/>
              <a:pathLst>
                <a:path w="1906" h="1632" extrusionOk="0">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6" name="Google Shape;3516;p39">
              <a:extLst>
                <a:ext uri="{FF2B5EF4-FFF2-40B4-BE49-F238E27FC236}">
                  <a16:creationId xmlns:a16="http://schemas.microsoft.com/office/drawing/2014/main" id="{2B3BA7AB-BFC4-6754-FC37-42EEAA66BB9A}"/>
                </a:ext>
              </a:extLst>
            </p:cNvPr>
            <p:cNvSpPr/>
            <p:nvPr/>
          </p:nvSpPr>
          <p:spPr>
            <a:xfrm>
              <a:off x="1793075" y="3073425"/>
              <a:ext cx="47650" cy="40800"/>
            </a:xfrm>
            <a:custGeom>
              <a:avLst/>
              <a:gdLst/>
              <a:ahLst/>
              <a:cxnLst/>
              <a:rect l="l" t="t" r="r" b="b"/>
              <a:pathLst>
                <a:path w="1906" h="1632" extrusionOk="0">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7" name="Google Shape;3517;p39">
              <a:extLst>
                <a:ext uri="{FF2B5EF4-FFF2-40B4-BE49-F238E27FC236}">
                  <a16:creationId xmlns:a16="http://schemas.microsoft.com/office/drawing/2014/main" id="{4D4C2162-C36B-853A-C072-90BD8DC09179}"/>
                </a:ext>
              </a:extLst>
            </p:cNvPr>
            <p:cNvSpPr/>
            <p:nvPr/>
          </p:nvSpPr>
          <p:spPr>
            <a:xfrm>
              <a:off x="924200" y="2526625"/>
              <a:ext cx="47650" cy="40875"/>
            </a:xfrm>
            <a:custGeom>
              <a:avLst/>
              <a:gdLst/>
              <a:ahLst/>
              <a:cxnLst/>
              <a:rect l="l" t="t" r="r" b="b"/>
              <a:pathLst>
                <a:path w="1906" h="1635" extrusionOk="0">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18" name="Google Shape;3518;p39">
              <a:extLst>
                <a:ext uri="{FF2B5EF4-FFF2-40B4-BE49-F238E27FC236}">
                  <a16:creationId xmlns:a16="http://schemas.microsoft.com/office/drawing/2014/main" id="{8076CAF6-5BCD-26A6-BB67-525B88C14CD1}"/>
                </a:ext>
              </a:extLst>
            </p:cNvPr>
            <p:cNvSpPr/>
            <p:nvPr/>
          </p:nvSpPr>
          <p:spPr>
            <a:xfrm>
              <a:off x="1216200" y="3211825"/>
              <a:ext cx="47650" cy="40875"/>
            </a:xfrm>
            <a:custGeom>
              <a:avLst/>
              <a:gdLst/>
              <a:ahLst/>
              <a:cxnLst/>
              <a:rect l="l" t="t" r="r" b="b"/>
              <a:pathLst>
                <a:path w="1906" h="1635" extrusionOk="0">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19" name="Google Shape;3519;p39">
            <a:extLst>
              <a:ext uri="{FF2B5EF4-FFF2-40B4-BE49-F238E27FC236}">
                <a16:creationId xmlns:a16="http://schemas.microsoft.com/office/drawing/2014/main" id="{6EEDFD88-3EF2-B15D-8887-9574BA05A13D}"/>
              </a:ext>
            </a:extLst>
          </p:cNvPr>
          <p:cNvGrpSpPr/>
          <p:nvPr/>
        </p:nvGrpSpPr>
        <p:grpSpPr>
          <a:xfrm>
            <a:off x="12246035" y="14125203"/>
            <a:ext cx="915769" cy="616511"/>
            <a:chOff x="739075" y="2367100"/>
            <a:chExt cx="1367275" cy="885600"/>
          </a:xfrm>
        </p:grpSpPr>
        <p:sp>
          <p:nvSpPr>
            <p:cNvPr id="20" name="Google Shape;3520;p39">
              <a:extLst>
                <a:ext uri="{FF2B5EF4-FFF2-40B4-BE49-F238E27FC236}">
                  <a16:creationId xmlns:a16="http://schemas.microsoft.com/office/drawing/2014/main" id="{58769581-5A84-403C-5FB8-E1A6F32DB82A}"/>
                </a:ext>
              </a:extLst>
            </p:cNvPr>
            <p:cNvSpPr/>
            <p:nvPr/>
          </p:nvSpPr>
          <p:spPr>
            <a:xfrm>
              <a:off x="955475" y="2647675"/>
              <a:ext cx="1150875" cy="272625"/>
            </a:xfrm>
            <a:custGeom>
              <a:avLst/>
              <a:gdLst/>
              <a:ahLst/>
              <a:cxnLst/>
              <a:rect l="l" t="t" r="r" b="b"/>
              <a:pathLst>
                <a:path w="46035" h="10905" extrusionOk="0">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1" name="Google Shape;3521;p39">
              <a:extLst>
                <a:ext uri="{FF2B5EF4-FFF2-40B4-BE49-F238E27FC236}">
                  <a16:creationId xmlns:a16="http://schemas.microsoft.com/office/drawing/2014/main" id="{2BD088CC-4C99-777B-5175-297BDDEF5AE7}"/>
                </a:ext>
              </a:extLst>
            </p:cNvPr>
            <p:cNvSpPr/>
            <p:nvPr/>
          </p:nvSpPr>
          <p:spPr>
            <a:xfrm>
              <a:off x="802775" y="2367100"/>
              <a:ext cx="1110900" cy="481325"/>
            </a:xfrm>
            <a:custGeom>
              <a:avLst/>
              <a:gdLst/>
              <a:ahLst/>
              <a:cxnLst/>
              <a:rect l="l" t="t" r="r" b="b"/>
              <a:pathLst>
                <a:path w="44436" h="19253" extrusionOk="0">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2" name="Google Shape;3522;p39">
              <a:extLst>
                <a:ext uri="{FF2B5EF4-FFF2-40B4-BE49-F238E27FC236}">
                  <a16:creationId xmlns:a16="http://schemas.microsoft.com/office/drawing/2014/main" id="{99908438-9157-E0D0-8A2B-2486D6A9F0DC}"/>
                </a:ext>
              </a:extLst>
            </p:cNvPr>
            <p:cNvSpPr/>
            <p:nvPr/>
          </p:nvSpPr>
          <p:spPr>
            <a:xfrm>
              <a:off x="739075" y="2939625"/>
              <a:ext cx="961350" cy="218775"/>
            </a:xfrm>
            <a:custGeom>
              <a:avLst/>
              <a:gdLst/>
              <a:ahLst/>
              <a:cxnLst/>
              <a:rect l="l" t="t" r="r" b="b"/>
              <a:pathLst>
                <a:path w="38454" h="8751" extrusionOk="0">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3" name="Google Shape;3523;p39">
              <a:extLst>
                <a:ext uri="{FF2B5EF4-FFF2-40B4-BE49-F238E27FC236}">
                  <a16:creationId xmlns:a16="http://schemas.microsoft.com/office/drawing/2014/main" id="{46720930-52D6-9442-634E-C43975BD8287}"/>
                </a:ext>
              </a:extLst>
            </p:cNvPr>
            <p:cNvSpPr/>
            <p:nvPr/>
          </p:nvSpPr>
          <p:spPr>
            <a:xfrm>
              <a:off x="1369000" y="2406075"/>
              <a:ext cx="47550" cy="40725"/>
            </a:xfrm>
            <a:custGeom>
              <a:avLst/>
              <a:gdLst/>
              <a:ahLst/>
              <a:cxnLst/>
              <a:rect l="l" t="t" r="r" b="b"/>
              <a:pathLst>
                <a:path w="1902" h="1629" extrusionOk="0">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4" name="Google Shape;3524;p39">
              <a:extLst>
                <a:ext uri="{FF2B5EF4-FFF2-40B4-BE49-F238E27FC236}">
                  <a16:creationId xmlns:a16="http://schemas.microsoft.com/office/drawing/2014/main" id="{99661B60-FB9C-A077-6350-7D06CA6B8659}"/>
                </a:ext>
              </a:extLst>
            </p:cNvPr>
            <p:cNvSpPr/>
            <p:nvPr/>
          </p:nvSpPr>
          <p:spPr>
            <a:xfrm>
              <a:off x="1813600" y="2693625"/>
              <a:ext cx="47650" cy="40800"/>
            </a:xfrm>
            <a:custGeom>
              <a:avLst/>
              <a:gdLst/>
              <a:ahLst/>
              <a:cxnLst/>
              <a:rect l="l" t="t" r="r" b="b"/>
              <a:pathLst>
                <a:path w="1906" h="1632" extrusionOk="0">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5" name="Google Shape;3525;p39">
              <a:extLst>
                <a:ext uri="{FF2B5EF4-FFF2-40B4-BE49-F238E27FC236}">
                  <a16:creationId xmlns:a16="http://schemas.microsoft.com/office/drawing/2014/main" id="{10EC81A6-D9B1-5BFB-0C43-3BC4EEC2E292}"/>
                </a:ext>
              </a:extLst>
            </p:cNvPr>
            <p:cNvSpPr/>
            <p:nvPr/>
          </p:nvSpPr>
          <p:spPr>
            <a:xfrm>
              <a:off x="1793075" y="3073425"/>
              <a:ext cx="47650" cy="40800"/>
            </a:xfrm>
            <a:custGeom>
              <a:avLst/>
              <a:gdLst/>
              <a:ahLst/>
              <a:cxnLst/>
              <a:rect l="l" t="t" r="r" b="b"/>
              <a:pathLst>
                <a:path w="1906" h="1632" extrusionOk="0">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6" name="Google Shape;3526;p39">
              <a:extLst>
                <a:ext uri="{FF2B5EF4-FFF2-40B4-BE49-F238E27FC236}">
                  <a16:creationId xmlns:a16="http://schemas.microsoft.com/office/drawing/2014/main" id="{B4B06960-B4C3-7352-2D36-D5A314E076B4}"/>
                </a:ext>
              </a:extLst>
            </p:cNvPr>
            <p:cNvSpPr/>
            <p:nvPr/>
          </p:nvSpPr>
          <p:spPr>
            <a:xfrm>
              <a:off x="924200" y="2526625"/>
              <a:ext cx="47650" cy="40875"/>
            </a:xfrm>
            <a:custGeom>
              <a:avLst/>
              <a:gdLst/>
              <a:ahLst/>
              <a:cxnLst/>
              <a:rect l="l" t="t" r="r" b="b"/>
              <a:pathLst>
                <a:path w="1906" h="1635" extrusionOk="0">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27" name="Google Shape;3527;p39">
              <a:extLst>
                <a:ext uri="{FF2B5EF4-FFF2-40B4-BE49-F238E27FC236}">
                  <a16:creationId xmlns:a16="http://schemas.microsoft.com/office/drawing/2014/main" id="{C9B8D453-C9A7-C2E2-E44C-56EE22366501}"/>
                </a:ext>
              </a:extLst>
            </p:cNvPr>
            <p:cNvSpPr/>
            <p:nvPr/>
          </p:nvSpPr>
          <p:spPr>
            <a:xfrm>
              <a:off x="1216200" y="3211825"/>
              <a:ext cx="47650" cy="40875"/>
            </a:xfrm>
            <a:custGeom>
              <a:avLst/>
              <a:gdLst/>
              <a:ahLst/>
              <a:cxnLst/>
              <a:rect l="l" t="t" r="r" b="b"/>
              <a:pathLst>
                <a:path w="1906" h="1635" extrusionOk="0">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28" name="Google Shape;3528;p39">
            <a:extLst>
              <a:ext uri="{FF2B5EF4-FFF2-40B4-BE49-F238E27FC236}">
                <a16:creationId xmlns:a16="http://schemas.microsoft.com/office/drawing/2014/main" id="{B17C843D-96F5-6D5A-97DB-2000CE0AD5D0}"/>
              </a:ext>
            </a:extLst>
          </p:cNvPr>
          <p:cNvGrpSpPr/>
          <p:nvPr/>
        </p:nvGrpSpPr>
        <p:grpSpPr>
          <a:xfrm>
            <a:off x="-11147421" y="10250334"/>
            <a:ext cx="942695" cy="390401"/>
            <a:chOff x="5525375" y="1545600"/>
            <a:chExt cx="289650" cy="119950"/>
          </a:xfrm>
        </p:grpSpPr>
        <p:sp>
          <p:nvSpPr>
            <p:cNvPr id="29" name="Google Shape;3529;p39">
              <a:extLst>
                <a:ext uri="{FF2B5EF4-FFF2-40B4-BE49-F238E27FC236}">
                  <a16:creationId xmlns:a16="http://schemas.microsoft.com/office/drawing/2014/main" id="{2BA77136-3838-0A0B-88A9-0E355685AB54}"/>
                </a:ext>
              </a:extLst>
            </p:cNvPr>
            <p:cNvSpPr/>
            <p:nvPr/>
          </p:nvSpPr>
          <p:spPr>
            <a:xfrm>
              <a:off x="5525375" y="1545600"/>
              <a:ext cx="289650" cy="119950"/>
            </a:xfrm>
            <a:custGeom>
              <a:avLst/>
              <a:gdLst/>
              <a:ahLst/>
              <a:cxnLst/>
              <a:rect l="l" t="t" r="r" b="b"/>
              <a:pathLst>
                <a:path w="11586" h="4798" extrusionOk="0">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0" name="Google Shape;3530;p39">
              <a:extLst>
                <a:ext uri="{FF2B5EF4-FFF2-40B4-BE49-F238E27FC236}">
                  <a16:creationId xmlns:a16="http://schemas.microsoft.com/office/drawing/2014/main" id="{4DBD9616-F6C1-13A3-51A5-21A1E972B02D}"/>
                </a:ext>
              </a:extLst>
            </p:cNvPr>
            <p:cNvSpPr/>
            <p:nvPr/>
          </p:nvSpPr>
          <p:spPr>
            <a:xfrm>
              <a:off x="5700100" y="1625025"/>
              <a:ext cx="22350" cy="29200"/>
            </a:xfrm>
            <a:custGeom>
              <a:avLst/>
              <a:gdLst/>
              <a:ahLst/>
              <a:cxnLst/>
              <a:rect l="l" t="t" r="r" b="b"/>
              <a:pathLst>
                <a:path w="894" h="1168" extrusionOk="0">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1" name="Google Shape;3531;p39">
            <a:extLst>
              <a:ext uri="{FF2B5EF4-FFF2-40B4-BE49-F238E27FC236}">
                <a16:creationId xmlns:a16="http://schemas.microsoft.com/office/drawing/2014/main" id="{AB2E9317-B15C-71A8-25CA-333D1DFBAA84}"/>
              </a:ext>
            </a:extLst>
          </p:cNvPr>
          <p:cNvGrpSpPr/>
          <p:nvPr/>
        </p:nvGrpSpPr>
        <p:grpSpPr>
          <a:xfrm>
            <a:off x="10939906" y="6926749"/>
            <a:ext cx="2686134" cy="2281169"/>
            <a:chOff x="-309766" y="248162"/>
            <a:chExt cx="2686134" cy="2281169"/>
          </a:xfrm>
        </p:grpSpPr>
        <p:grpSp>
          <p:nvGrpSpPr>
            <p:cNvPr id="32" name="Google Shape;3532;p39">
              <a:extLst>
                <a:ext uri="{FF2B5EF4-FFF2-40B4-BE49-F238E27FC236}">
                  <a16:creationId xmlns:a16="http://schemas.microsoft.com/office/drawing/2014/main" id="{67210915-C130-4FA4-977D-A6EA89676468}"/>
                </a:ext>
              </a:extLst>
            </p:cNvPr>
            <p:cNvGrpSpPr/>
            <p:nvPr/>
          </p:nvGrpSpPr>
          <p:grpSpPr>
            <a:xfrm>
              <a:off x="-309766" y="248162"/>
              <a:ext cx="2686134" cy="1006202"/>
              <a:chOff x="6139625" y="939075"/>
              <a:chExt cx="1818642" cy="681247"/>
            </a:xfrm>
          </p:grpSpPr>
          <p:sp>
            <p:nvSpPr>
              <p:cNvPr id="3749" name="Google Shape;3533;p39">
                <a:extLst>
                  <a:ext uri="{FF2B5EF4-FFF2-40B4-BE49-F238E27FC236}">
                    <a16:creationId xmlns:a16="http://schemas.microsoft.com/office/drawing/2014/main" id="{572F6F7D-B40A-5A25-6324-9570D7D39C8B}"/>
                  </a:ext>
                </a:extLst>
              </p:cNvPr>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50" name="Google Shape;3534;p39">
                <a:extLst>
                  <a:ext uri="{FF2B5EF4-FFF2-40B4-BE49-F238E27FC236}">
                    <a16:creationId xmlns:a16="http://schemas.microsoft.com/office/drawing/2014/main" id="{DF6E2277-E60C-8291-CCD2-4030ABFFD5F1}"/>
                  </a:ext>
                </a:extLst>
              </p:cNvPr>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51" name="Google Shape;3535;p39">
                <a:extLst>
                  <a:ext uri="{FF2B5EF4-FFF2-40B4-BE49-F238E27FC236}">
                    <a16:creationId xmlns:a16="http://schemas.microsoft.com/office/drawing/2014/main" id="{C9917DE9-3EB6-FE0C-3A4C-40B2FDD8DAC2}"/>
                  </a:ext>
                </a:extLst>
              </p:cNvPr>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52" name="Google Shape;3536;p39">
                <a:extLst>
                  <a:ext uri="{FF2B5EF4-FFF2-40B4-BE49-F238E27FC236}">
                    <a16:creationId xmlns:a16="http://schemas.microsoft.com/office/drawing/2014/main" id="{0D43E2DE-A43F-B3DB-725C-A6C86E45829D}"/>
                  </a:ext>
                </a:extLst>
              </p:cNvPr>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3" name="Google Shape;3537;p39">
              <a:extLst>
                <a:ext uri="{FF2B5EF4-FFF2-40B4-BE49-F238E27FC236}">
                  <a16:creationId xmlns:a16="http://schemas.microsoft.com/office/drawing/2014/main" id="{F47CA3BB-1C15-9FE8-8756-9E535C7129CA}"/>
                </a:ext>
              </a:extLst>
            </p:cNvPr>
            <p:cNvGrpSpPr/>
            <p:nvPr/>
          </p:nvGrpSpPr>
          <p:grpSpPr>
            <a:xfrm>
              <a:off x="572843" y="1377735"/>
              <a:ext cx="1084741" cy="1151596"/>
              <a:chOff x="742350" y="3532700"/>
              <a:chExt cx="1038825" cy="1102850"/>
            </a:xfrm>
          </p:grpSpPr>
          <p:sp>
            <p:nvSpPr>
              <p:cNvPr id="34" name="Google Shape;3538;p39">
                <a:extLst>
                  <a:ext uri="{FF2B5EF4-FFF2-40B4-BE49-F238E27FC236}">
                    <a16:creationId xmlns:a16="http://schemas.microsoft.com/office/drawing/2014/main" id="{FF72E200-704B-F2AE-97B5-B19B80796DBA}"/>
                  </a:ext>
                </a:extLst>
              </p:cNvPr>
              <p:cNvSpPr/>
              <p:nvPr/>
            </p:nvSpPr>
            <p:spPr>
              <a:xfrm>
                <a:off x="921525" y="3644325"/>
                <a:ext cx="97075" cy="167900"/>
              </a:xfrm>
              <a:custGeom>
                <a:avLst/>
                <a:gdLst/>
                <a:ahLst/>
                <a:cxnLst/>
                <a:rect l="l" t="t" r="r" b="b"/>
                <a:pathLst>
                  <a:path w="3883" h="6716" extrusionOk="0">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5" name="Google Shape;3539;p39">
                <a:extLst>
                  <a:ext uri="{FF2B5EF4-FFF2-40B4-BE49-F238E27FC236}">
                    <a16:creationId xmlns:a16="http://schemas.microsoft.com/office/drawing/2014/main" id="{3E6D325E-111B-8D46-4159-696569AE3FC3}"/>
                  </a:ext>
                </a:extLst>
              </p:cNvPr>
              <p:cNvSpPr/>
              <p:nvPr/>
            </p:nvSpPr>
            <p:spPr>
              <a:xfrm>
                <a:off x="958450" y="3532700"/>
                <a:ext cx="23525" cy="134875"/>
              </a:xfrm>
              <a:custGeom>
                <a:avLst/>
                <a:gdLst/>
                <a:ahLst/>
                <a:cxnLst/>
                <a:rect l="l" t="t" r="r" b="b"/>
                <a:pathLst>
                  <a:path w="941" h="5395" extrusionOk="0">
                    <a:moveTo>
                      <a:pt x="0" y="1"/>
                    </a:moveTo>
                    <a:lnTo>
                      <a:pt x="0" y="5394"/>
                    </a:lnTo>
                    <a:lnTo>
                      <a:pt x="941" y="5394"/>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 name="Google Shape;3540;p39">
                <a:extLst>
                  <a:ext uri="{FF2B5EF4-FFF2-40B4-BE49-F238E27FC236}">
                    <a16:creationId xmlns:a16="http://schemas.microsoft.com/office/drawing/2014/main" id="{190919D5-D760-14FB-4614-F3CAB8581CEE}"/>
                  </a:ext>
                </a:extLst>
              </p:cNvPr>
              <p:cNvSpPr/>
              <p:nvPr/>
            </p:nvSpPr>
            <p:spPr>
              <a:xfrm>
                <a:off x="905450" y="3556525"/>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 name="Google Shape;3541;p39">
                <a:extLst>
                  <a:ext uri="{FF2B5EF4-FFF2-40B4-BE49-F238E27FC236}">
                    <a16:creationId xmlns:a16="http://schemas.microsoft.com/office/drawing/2014/main" id="{721DD2B2-D263-E069-FF48-C2C083A0FC86}"/>
                  </a:ext>
                </a:extLst>
              </p:cNvPr>
              <p:cNvSpPr/>
              <p:nvPr/>
            </p:nvSpPr>
            <p:spPr>
              <a:xfrm>
                <a:off x="905450" y="3556525"/>
                <a:ext cx="129525" cy="91700"/>
              </a:xfrm>
              <a:custGeom>
                <a:avLst/>
                <a:gdLst/>
                <a:ahLst/>
                <a:cxnLst/>
                <a:rect l="l" t="t" r="r" b="b"/>
                <a:pathLst>
                  <a:path w="5181" h="3668" extrusionOk="0">
                    <a:moveTo>
                      <a:pt x="489" y="0"/>
                    </a:moveTo>
                    <a:lnTo>
                      <a:pt x="1" y="810"/>
                    </a:lnTo>
                    <a:lnTo>
                      <a:pt x="4692" y="3667"/>
                    </a:lnTo>
                    <a:lnTo>
                      <a:pt x="5180" y="2870"/>
                    </a:lnTo>
                    <a:lnTo>
                      <a:pt x="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 name="Google Shape;3542;p39">
                <a:extLst>
                  <a:ext uri="{FF2B5EF4-FFF2-40B4-BE49-F238E27FC236}">
                    <a16:creationId xmlns:a16="http://schemas.microsoft.com/office/drawing/2014/main" id="{BF99248C-FA55-AA07-10B7-DB3AAD2B70E9}"/>
                  </a:ext>
                </a:extLst>
              </p:cNvPr>
              <p:cNvSpPr/>
              <p:nvPr/>
            </p:nvSpPr>
            <p:spPr>
              <a:xfrm>
                <a:off x="921525" y="3765175"/>
                <a:ext cx="97075" cy="167600"/>
              </a:xfrm>
              <a:custGeom>
                <a:avLst/>
                <a:gdLst/>
                <a:ahLst/>
                <a:cxnLst/>
                <a:rect l="l" t="t" r="r" b="b"/>
                <a:pathLst>
                  <a:path w="3883" h="6704" extrusionOk="0">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9" name="Google Shape;3543;p39">
                <a:extLst>
                  <a:ext uri="{FF2B5EF4-FFF2-40B4-BE49-F238E27FC236}">
                    <a16:creationId xmlns:a16="http://schemas.microsoft.com/office/drawing/2014/main" id="{80FB5F15-A328-28E1-489F-06F22CF61002}"/>
                  </a:ext>
                </a:extLst>
              </p:cNvPr>
              <p:cNvSpPr/>
              <p:nvPr/>
            </p:nvSpPr>
            <p:spPr>
              <a:xfrm>
                <a:off x="958450" y="3909250"/>
                <a:ext cx="23525" cy="135150"/>
              </a:xfrm>
              <a:custGeom>
                <a:avLst/>
                <a:gdLst/>
                <a:ahLst/>
                <a:cxnLst/>
                <a:rect l="l" t="t" r="r" b="b"/>
                <a:pathLst>
                  <a:path w="941" h="5406" extrusionOk="0">
                    <a:moveTo>
                      <a:pt x="0" y="0"/>
                    </a:moveTo>
                    <a:lnTo>
                      <a:pt x="0" y="5406"/>
                    </a:lnTo>
                    <a:lnTo>
                      <a:pt x="941" y="5406"/>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0" name="Google Shape;3544;p39">
                <a:extLst>
                  <a:ext uri="{FF2B5EF4-FFF2-40B4-BE49-F238E27FC236}">
                    <a16:creationId xmlns:a16="http://schemas.microsoft.com/office/drawing/2014/main" id="{45664079-36E8-D9AA-BE02-1F682EA8D9DA}"/>
                  </a:ext>
                </a:extLst>
              </p:cNvPr>
              <p:cNvSpPr/>
              <p:nvPr/>
            </p:nvSpPr>
            <p:spPr>
              <a:xfrm>
                <a:off x="905450" y="3928600"/>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1" name="Google Shape;3545;p39">
                <a:extLst>
                  <a:ext uri="{FF2B5EF4-FFF2-40B4-BE49-F238E27FC236}">
                    <a16:creationId xmlns:a16="http://schemas.microsoft.com/office/drawing/2014/main" id="{79164865-EC17-B858-616C-DD93C969716E}"/>
                  </a:ext>
                </a:extLst>
              </p:cNvPr>
              <p:cNvSpPr/>
              <p:nvPr/>
            </p:nvSpPr>
            <p:spPr>
              <a:xfrm>
                <a:off x="905150" y="3928600"/>
                <a:ext cx="129825" cy="91700"/>
              </a:xfrm>
              <a:custGeom>
                <a:avLst/>
                <a:gdLst/>
                <a:ahLst/>
                <a:cxnLst/>
                <a:rect l="l" t="t" r="r" b="b"/>
                <a:pathLst>
                  <a:path w="5193" h="3668" extrusionOk="0">
                    <a:moveTo>
                      <a:pt x="501" y="0"/>
                    </a:moveTo>
                    <a:lnTo>
                      <a:pt x="1" y="810"/>
                    </a:lnTo>
                    <a:lnTo>
                      <a:pt x="4692" y="3667"/>
                    </a:lnTo>
                    <a:lnTo>
                      <a:pt x="5192" y="2869"/>
                    </a:lnTo>
                    <a:lnTo>
                      <a:pt x="5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2" name="Google Shape;3546;p39">
                <a:extLst>
                  <a:ext uri="{FF2B5EF4-FFF2-40B4-BE49-F238E27FC236}">
                    <a16:creationId xmlns:a16="http://schemas.microsoft.com/office/drawing/2014/main" id="{C8155F08-514C-49DA-2506-9D57D0C8DB54}"/>
                  </a:ext>
                </a:extLst>
              </p:cNvPr>
              <p:cNvSpPr/>
              <p:nvPr/>
            </p:nvSpPr>
            <p:spPr>
              <a:xfrm>
                <a:off x="845025" y="3716350"/>
                <a:ext cx="145300" cy="83975"/>
              </a:xfrm>
              <a:custGeom>
                <a:avLst/>
                <a:gdLst/>
                <a:ahLst/>
                <a:cxnLst/>
                <a:rect l="l" t="t" r="r" b="b"/>
                <a:pathLst>
                  <a:path w="5812" h="3359" extrusionOk="0">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3" name="Google Shape;3547;p39">
                <a:extLst>
                  <a:ext uri="{FF2B5EF4-FFF2-40B4-BE49-F238E27FC236}">
                    <a16:creationId xmlns:a16="http://schemas.microsoft.com/office/drawing/2014/main" id="{B468FDFB-52E8-BCA4-938D-7560126BE1D8}"/>
                  </a:ext>
                </a:extLst>
              </p:cNvPr>
              <p:cNvSpPr/>
              <p:nvPr/>
            </p:nvSpPr>
            <p:spPr>
              <a:xfrm>
                <a:off x="742650" y="3650575"/>
                <a:ext cx="128600" cy="87825"/>
              </a:xfrm>
              <a:custGeom>
                <a:avLst/>
                <a:gdLst/>
                <a:ahLst/>
                <a:cxnLst/>
                <a:rect l="l" t="t" r="r" b="b"/>
                <a:pathLst>
                  <a:path w="5144" h="3513" extrusionOk="0">
                    <a:moveTo>
                      <a:pt x="464" y="1"/>
                    </a:moveTo>
                    <a:lnTo>
                      <a:pt x="0" y="810"/>
                    </a:lnTo>
                    <a:lnTo>
                      <a:pt x="4679" y="3513"/>
                    </a:lnTo>
                    <a:lnTo>
                      <a:pt x="5144" y="2691"/>
                    </a:lnTo>
                    <a:lnTo>
                      <a:pt x="4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4" name="Google Shape;3548;p39">
                <a:extLst>
                  <a:ext uri="{FF2B5EF4-FFF2-40B4-BE49-F238E27FC236}">
                    <a16:creationId xmlns:a16="http://schemas.microsoft.com/office/drawing/2014/main" id="{ED3D019D-1DF7-451B-1D6E-BBA8526A5645}"/>
                  </a:ext>
                </a:extLst>
              </p:cNvPr>
              <p:cNvSpPr/>
              <p:nvPr/>
            </p:nvSpPr>
            <p:spPr>
              <a:xfrm>
                <a:off x="795625" y="3626475"/>
                <a:ext cx="26800" cy="137825"/>
              </a:xfrm>
              <a:custGeom>
                <a:avLst/>
                <a:gdLst/>
                <a:ahLst/>
                <a:cxnLst/>
                <a:rect l="l" t="t" r="r" b="b"/>
                <a:pathLst>
                  <a:path w="1072" h="5513" extrusionOk="0">
                    <a:moveTo>
                      <a:pt x="941" y="0"/>
                    </a:moveTo>
                    <a:lnTo>
                      <a:pt x="0" y="24"/>
                    </a:lnTo>
                    <a:lnTo>
                      <a:pt x="131" y="5513"/>
                    </a:lnTo>
                    <a:lnTo>
                      <a:pt x="1072" y="5501"/>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5" name="Google Shape;3549;p39">
                <a:extLst>
                  <a:ext uri="{FF2B5EF4-FFF2-40B4-BE49-F238E27FC236}">
                    <a16:creationId xmlns:a16="http://schemas.microsoft.com/office/drawing/2014/main" id="{F2DB7BDD-A2ED-1DFD-5103-30B81FED9B24}"/>
                  </a:ext>
                </a:extLst>
              </p:cNvPr>
              <p:cNvSpPr/>
              <p:nvPr/>
            </p:nvSpPr>
            <p:spPr>
              <a:xfrm>
                <a:off x="743225" y="3652075"/>
                <a:ext cx="131900" cy="86625"/>
              </a:xfrm>
              <a:custGeom>
                <a:avLst/>
                <a:gdLst/>
                <a:ahLst/>
                <a:cxnLst/>
                <a:rect l="l" t="t" r="r" b="b"/>
                <a:pathLst>
                  <a:path w="5276" h="3465" extrusionOk="0">
                    <a:moveTo>
                      <a:pt x="4823" y="0"/>
                    </a:moveTo>
                    <a:lnTo>
                      <a:pt x="1" y="2631"/>
                    </a:lnTo>
                    <a:lnTo>
                      <a:pt x="453" y="3465"/>
                    </a:lnTo>
                    <a:lnTo>
                      <a:pt x="5275" y="822"/>
                    </a:lnTo>
                    <a:lnTo>
                      <a:pt x="48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6" name="Google Shape;3550;p39">
                <a:extLst>
                  <a:ext uri="{FF2B5EF4-FFF2-40B4-BE49-F238E27FC236}">
                    <a16:creationId xmlns:a16="http://schemas.microsoft.com/office/drawing/2014/main" id="{02269908-9A16-62C2-4EF8-06D67F70F215}"/>
                  </a:ext>
                </a:extLst>
              </p:cNvPr>
              <p:cNvSpPr/>
              <p:nvPr/>
            </p:nvSpPr>
            <p:spPr>
              <a:xfrm>
                <a:off x="949800" y="3776775"/>
                <a:ext cx="145000" cy="83975"/>
              </a:xfrm>
              <a:custGeom>
                <a:avLst/>
                <a:gdLst/>
                <a:ahLst/>
                <a:cxnLst/>
                <a:rect l="l" t="t" r="r" b="b"/>
                <a:pathLst>
                  <a:path w="5800" h="3359" extrusionOk="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7" name="Google Shape;3551;p39">
                <a:extLst>
                  <a:ext uri="{FF2B5EF4-FFF2-40B4-BE49-F238E27FC236}">
                    <a16:creationId xmlns:a16="http://schemas.microsoft.com/office/drawing/2014/main" id="{145512BE-2D8C-5235-6CE3-125B079E25FC}"/>
                  </a:ext>
                </a:extLst>
              </p:cNvPr>
              <p:cNvSpPr/>
              <p:nvPr/>
            </p:nvSpPr>
            <p:spPr>
              <a:xfrm>
                <a:off x="1068875" y="3838700"/>
                <a:ext cx="128600" cy="87825"/>
              </a:xfrm>
              <a:custGeom>
                <a:avLst/>
                <a:gdLst/>
                <a:ahLst/>
                <a:cxnLst/>
                <a:rect l="l" t="t" r="r" b="b"/>
                <a:pathLst>
                  <a:path w="5144" h="3513" extrusionOk="0">
                    <a:moveTo>
                      <a:pt x="477" y="0"/>
                    </a:moveTo>
                    <a:lnTo>
                      <a:pt x="0" y="810"/>
                    </a:lnTo>
                    <a:lnTo>
                      <a:pt x="4680" y="3513"/>
                    </a:lnTo>
                    <a:lnTo>
                      <a:pt x="5144" y="2703"/>
                    </a:lnTo>
                    <a:lnTo>
                      <a:pt x="4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8" name="Google Shape;3552;p39">
                <a:extLst>
                  <a:ext uri="{FF2B5EF4-FFF2-40B4-BE49-F238E27FC236}">
                    <a16:creationId xmlns:a16="http://schemas.microsoft.com/office/drawing/2014/main" id="{BCB6E72E-7E68-5642-BEF2-43ED0CFC2B93}"/>
                  </a:ext>
                </a:extLst>
              </p:cNvPr>
              <p:cNvSpPr/>
              <p:nvPr/>
            </p:nvSpPr>
            <p:spPr>
              <a:xfrm>
                <a:off x="1117975" y="3812500"/>
                <a:ext cx="26825" cy="137850"/>
              </a:xfrm>
              <a:custGeom>
                <a:avLst/>
                <a:gdLst/>
                <a:ahLst/>
                <a:cxnLst/>
                <a:rect l="l" t="t" r="r" b="b"/>
                <a:pathLst>
                  <a:path w="1073" h="5514" extrusionOk="0">
                    <a:moveTo>
                      <a:pt x="941" y="1"/>
                    </a:moveTo>
                    <a:lnTo>
                      <a:pt x="1" y="24"/>
                    </a:lnTo>
                    <a:lnTo>
                      <a:pt x="132" y="5513"/>
                    </a:lnTo>
                    <a:lnTo>
                      <a:pt x="1072" y="5489"/>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49" name="Google Shape;3553;p39">
                <a:extLst>
                  <a:ext uri="{FF2B5EF4-FFF2-40B4-BE49-F238E27FC236}">
                    <a16:creationId xmlns:a16="http://schemas.microsoft.com/office/drawing/2014/main" id="{9A9C8378-0D2F-C331-9316-F19DB8F66273}"/>
                  </a:ext>
                </a:extLst>
              </p:cNvPr>
              <p:cNvSpPr/>
              <p:nvPr/>
            </p:nvSpPr>
            <p:spPr>
              <a:xfrm>
                <a:off x="1065300" y="3838100"/>
                <a:ext cx="131875" cy="86650"/>
              </a:xfrm>
              <a:custGeom>
                <a:avLst/>
                <a:gdLst/>
                <a:ahLst/>
                <a:cxnLst/>
                <a:rect l="l" t="t" r="r" b="b"/>
                <a:pathLst>
                  <a:path w="5275" h="3466" extrusionOk="0">
                    <a:moveTo>
                      <a:pt x="4834" y="1"/>
                    </a:moveTo>
                    <a:lnTo>
                      <a:pt x="0" y="2632"/>
                    </a:lnTo>
                    <a:lnTo>
                      <a:pt x="453" y="3465"/>
                    </a:lnTo>
                    <a:lnTo>
                      <a:pt x="5275" y="822"/>
                    </a:lnTo>
                    <a:lnTo>
                      <a:pt x="4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0" name="Google Shape;3554;p39">
                <a:extLst>
                  <a:ext uri="{FF2B5EF4-FFF2-40B4-BE49-F238E27FC236}">
                    <a16:creationId xmlns:a16="http://schemas.microsoft.com/office/drawing/2014/main" id="{68CA2AB4-3A32-EEA8-BC1E-E4B12DB799BB}"/>
                  </a:ext>
                </a:extLst>
              </p:cNvPr>
              <p:cNvSpPr/>
              <p:nvPr/>
            </p:nvSpPr>
            <p:spPr>
              <a:xfrm>
                <a:off x="950100" y="3716350"/>
                <a:ext cx="145000" cy="83975"/>
              </a:xfrm>
              <a:custGeom>
                <a:avLst/>
                <a:gdLst/>
                <a:ahLst/>
                <a:cxnLst/>
                <a:rect l="l" t="t" r="r" b="b"/>
                <a:pathLst>
                  <a:path w="5800" h="3359" extrusionOk="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1" name="Google Shape;3555;p39">
                <a:extLst>
                  <a:ext uri="{FF2B5EF4-FFF2-40B4-BE49-F238E27FC236}">
                    <a16:creationId xmlns:a16="http://schemas.microsoft.com/office/drawing/2014/main" id="{6F2DFE54-9271-9EE3-D427-0A52158B6D30}"/>
                  </a:ext>
                </a:extLst>
              </p:cNvPr>
              <p:cNvSpPr/>
              <p:nvPr/>
            </p:nvSpPr>
            <p:spPr>
              <a:xfrm>
                <a:off x="1068575" y="3650575"/>
                <a:ext cx="128900" cy="87825"/>
              </a:xfrm>
              <a:custGeom>
                <a:avLst/>
                <a:gdLst/>
                <a:ahLst/>
                <a:cxnLst/>
                <a:rect l="l" t="t" r="r" b="b"/>
                <a:pathLst>
                  <a:path w="5156" h="3513" extrusionOk="0">
                    <a:moveTo>
                      <a:pt x="4680" y="1"/>
                    </a:moveTo>
                    <a:lnTo>
                      <a:pt x="0" y="2703"/>
                    </a:lnTo>
                    <a:lnTo>
                      <a:pt x="477" y="3513"/>
                    </a:lnTo>
                    <a:lnTo>
                      <a:pt x="5156" y="810"/>
                    </a:lnTo>
                    <a:lnTo>
                      <a:pt x="46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2" name="Google Shape;3556;p39">
                <a:extLst>
                  <a:ext uri="{FF2B5EF4-FFF2-40B4-BE49-F238E27FC236}">
                    <a16:creationId xmlns:a16="http://schemas.microsoft.com/office/drawing/2014/main" id="{0FB963C0-2A11-2B61-7D4C-891D42EBDF28}"/>
                  </a:ext>
                </a:extLst>
              </p:cNvPr>
              <p:cNvSpPr/>
              <p:nvPr/>
            </p:nvSpPr>
            <p:spPr>
              <a:xfrm>
                <a:off x="1065300" y="3652075"/>
                <a:ext cx="131875" cy="86625"/>
              </a:xfrm>
              <a:custGeom>
                <a:avLst/>
                <a:gdLst/>
                <a:ahLst/>
                <a:cxnLst/>
                <a:rect l="l" t="t" r="r" b="b"/>
                <a:pathLst>
                  <a:path w="5275" h="3465" extrusionOk="0">
                    <a:moveTo>
                      <a:pt x="453" y="0"/>
                    </a:moveTo>
                    <a:lnTo>
                      <a:pt x="0" y="834"/>
                    </a:lnTo>
                    <a:lnTo>
                      <a:pt x="4823" y="3465"/>
                    </a:lnTo>
                    <a:lnTo>
                      <a:pt x="5275" y="2643"/>
                    </a:lnTo>
                    <a:lnTo>
                      <a:pt x="4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3" name="Google Shape;3557;p39">
                <a:extLst>
                  <a:ext uri="{FF2B5EF4-FFF2-40B4-BE49-F238E27FC236}">
                    <a16:creationId xmlns:a16="http://schemas.microsoft.com/office/drawing/2014/main" id="{AC2D1A3F-50D7-4D9C-CEC6-E2B9AF3A036E}"/>
                  </a:ext>
                </a:extLst>
              </p:cNvPr>
              <p:cNvSpPr/>
              <p:nvPr/>
            </p:nvSpPr>
            <p:spPr>
              <a:xfrm>
                <a:off x="1117675" y="3626475"/>
                <a:ext cx="26825" cy="137825"/>
              </a:xfrm>
              <a:custGeom>
                <a:avLst/>
                <a:gdLst/>
                <a:ahLst/>
                <a:cxnLst/>
                <a:rect l="l" t="t" r="r" b="b"/>
                <a:pathLst>
                  <a:path w="1073" h="5513" extrusionOk="0">
                    <a:moveTo>
                      <a:pt x="132" y="0"/>
                    </a:moveTo>
                    <a:lnTo>
                      <a:pt x="1" y="5489"/>
                    </a:lnTo>
                    <a:lnTo>
                      <a:pt x="942" y="5513"/>
                    </a:lnTo>
                    <a:lnTo>
                      <a:pt x="1073" y="24"/>
                    </a:lnTo>
                    <a:lnTo>
                      <a:pt x="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4" name="Google Shape;3558;p39">
                <a:extLst>
                  <a:ext uri="{FF2B5EF4-FFF2-40B4-BE49-F238E27FC236}">
                    <a16:creationId xmlns:a16="http://schemas.microsoft.com/office/drawing/2014/main" id="{5BA332D0-E92D-C8B3-1523-8403B1C533D5}"/>
                  </a:ext>
                </a:extLst>
              </p:cNvPr>
              <p:cNvSpPr/>
              <p:nvPr/>
            </p:nvSpPr>
            <p:spPr>
              <a:xfrm>
                <a:off x="845325" y="3776775"/>
                <a:ext cx="145000" cy="83975"/>
              </a:xfrm>
              <a:custGeom>
                <a:avLst/>
                <a:gdLst/>
                <a:ahLst/>
                <a:cxnLst/>
                <a:rect l="l" t="t" r="r" b="b"/>
                <a:pathLst>
                  <a:path w="5800" h="3359" extrusionOk="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5" name="Google Shape;3559;p39">
                <a:extLst>
                  <a:ext uri="{FF2B5EF4-FFF2-40B4-BE49-F238E27FC236}">
                    <a16:creationId xmlns:a16="http://schemas.microsoft.com/office/drawing/2014/main" id="{7B873DA1-5354-CD28-D9D4-6A4080066309}"/>
                  </a:ext>
                </a:extLst>
              </p:cNvPr>
              <p:cNvSpPr/>
              <p:nvPr/>
            </p:nvSpPr>
            <p:spPr>
              <a:xfrm>
                <a:off x="742350" y="3839000"/>
                <a:ext cx="128900" cy="87825"/>
              </a:xfrm>
              <a:custGeom>
                <a:avLst/>
                <a:gdLst/>
                <a:ahLst/>
                <a:cxnLst/>
                <a:rect l="l" t="t" r="r" b="b"/>
                <a:pathLst>
                  <a:path w="5156" h="3513" extrusionOk="0">
                    <a:moveTo>
                      <a:pt x="4679" y="0"/>
                    </a:moveTo>
                    <a:lnTo>
                      <a:pt x="0" y="2691"/>
                    </a:lnTo>
                    <a:lnTo>
                      <a:pt x="476" y="3513"/>
                    </a:lnTo>
                    <a:lnTo>
                      <a:pt x="5156" y="810"/>
                    </a:lnTo>
                    <a:lnTo>
                      <a:pt x="4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6" name="Google Shape;3560;p39">
                <a:extLst>
                  <a:ext uri="{FF2B5EF4-FFF2-40B4-BE49-F238E27FC236}">
                    <a16:creationId xmlns:a16="http://schemas.microsoft.com/office/drawing/2014/main" id="{BC11026E-7B48-1626-346A-998A53080A8E}"/>
                  </a:ext>
                </a:extLst>
              </p:cNvPr>
              <p:cNvSpPr/>
              <p:nvPr/>
            </p:nvSpPr>
            <p:spPr>
              <a:xfrm>
                <a:off x="742950" y="3838100"/>
                <a:ext cx="131875" cy="86650"/>
              </a:xfrm>
              <a:custGeom>
                <a:avLst/>
                <a:gdLst/>
                <a:ahLst/>
                <a:cxnLst/>
                <a:rect l="l" t="t" r="r" b="b"/>
                <a:pathLst>
                  <a:path w="5275" h="3466" extrusionOk="0">
                    <a:moveTo>
                      <a:pt x="452" y="1"/>
                    </a:moveTo>
                    <a:lnTo>
                      <a:pt x="0" y="834"/>
                    </a:lnTo>
                    <a:lnTo>
                      <a:pt x="4834" y="3465"/>
                    </a:lnTo>
                    <a:lnTo>
                      <a:pt x="5274" y="2644"/>
                    </a:lnTo>
                    <a:lnTo>
                      <a:pt x="4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7" name="Google Shape;3561;p39">
                <a:extLst>
                  <a:ext uri="{FF2B5EF4-FFF2-40B4-BE49-F238E27FC236}">
                    <a16:creationId xmlns:a16="http://schemas.microsoft.com/office/drawing/2014/main" id="{48B4FF22-6084-D1DA-7581-EBDAE1B72462}"/>
                  </a:ext>
                </a:extLst>
              </p:cNvPr>
              <p:cNvSpPr/>
              <p:nvPr/>
            </p:nvSpPr>
            <p:spPr>
              <a:xfrm>
                <a:off x="795625" y="3812500"/>
                <a:ext cx="26800" cy="137850"/>
              </a:xfrm>
              <a:custGeom>
                <a:avLst/>
                <a:gdLst/>
                <a:ahLst/>
                <a:cxnLst/>
                <a:rect l="l" t="t" r="r" b="b"/>
                <a:pathLst>
                  <a:path w="1072" h="5514" extrusionOk="0">
                    <a:moveTo>
                      <a:pt x="131" y="1"/>
                    </a:moveTo>
                    <a:lnTo>
                      <a:pt x="0" y="5489"/>
                    </a:lnTo>
                    <a:lnTo>
                      <a:pt x="941" y="5513"/>
                    </a:lnTo>
                    <a:lnTo>
                      <a:pt x="1072" y="24"/>
                    </a:lnTo>
                    <a:lnTo>
                      <a:pt x="1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8" name="Google Shape;3562;p39">
                <a:extLst>
                  <a:ext uri="{FF2B5EF4-FFF2-40B4-BE49-F238E27FC236}">
                    <a16:creationId xmlns:a16="http://schemas.microsoft.com/office/drawing/2014/main" id="{BCF2E197-4CFB-2BE0-4BD2-DF7E8A9CA57D}"/>
                  </a:ext>
                </a:extLst>
              </p:cNvPr>
              <p:cNvSpPr/>
              <p:nvPr/>
            </p:nvSpPr>
            <p:spPr>
              <a:xfrm>
                <a:off x="1500775" y="3847025"/>
                <a:ext cx="93175" cy="160775"/>
              </a:xfrm>
              <a:custGeom>
                <a:avLst/>
                <a:gdLst/>
                <a:ahLst/>
                <a:cxnLst/>
                <a:rect l="l" t="t" r="r" b="b"/>
                <a:pathLst>
                  <a:path w="3727" h="6431" extrusionOk="0">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59" name="Google Shape;3563;p39">
                <a:extLst>
                  <a:ext uri="{FF2B5EF4-FFF2-40B4-BE49-F238E27FC236}">
                    <a16:creationId xmlns:a16="http://schemas.microsoft.com/office/drawing/2014/main" id="{45D51D2F-0B4E-9D66-B491-F3D062E0821A}"/>
                  </a:ext>
                </a:extLst>
              </p:cNvPr>
              <p:cNvSpPr/>
              <p:nvPr/>
            </p:nvSpPr>
            <p:spPr>
              <a:xfrm>
                <a:off x="1563275" y="3744050"/>
                <a:ext cx="61650" cy="136350"/>
              </a:xfrm>
              <a:custGeom>
                <a:avLst/>
                <a:gdLst/>
                <a:ahLst/>
                <a:cxnLst/>
                <a:rect l="l" t="t" r="r" b="b"/>
                <a:pathLst>
                  <a:path w="2466" h="5454" extrusionOk="0">
                    <a:moveTo>
                      <a:pt x="1560" y="0"/>
                    </a:moveTo>
                    <a:lnTo>
                      <a:pt x="1" y="5179"/>
                    </a:lnTo>
                    <a:lnTo>
                      <a:pt x="894" y="5453"/>
                    </a:lnTo>
                    <a:lnTo>
                      <a:pt x="2465" y="262"/>
                    </a:lnTo>
                    <a:lnTo>
                      <a:pt x="15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60" name="Google Shape;3564;p39">
                <a:extLst>
                  <a:ext uri="{FF2B5EF4-FFF2-40B4-BE49-F238E27FC236}">
                    <a16:creationId xmlns:a16="http://schemas.microsoft.com/office/drawing/2014/main" id="{77EA28B9-B86A-72EC-1F34-8EEDCC0FEB13}"/>
                  </a:ext>
                </a:extLst>
              </p:cNvPr>
              <p:cNvSpPr/>
              <p:nvPr/>
            </p:nvSpPr>
            <p:spPr>
              <a:xfrm>
                <a:off x="1513875" y="3778275"/>
                <a:ext cx="138725" cy="57475"/>
              </a:xfrm>
              <a:custGeom>
                <a:avLst/>
                <a:gdLst/>
                <a:ahLst/>
                <a:cxnLst/>
                <a:rect l="l" t="t" r="r" b="b"/>
                <a:pathLst>
                  <a:path w="5549" h="2299" extrusionOk="0">
                    <a:moveTo>
                      <a:pt x="5310" y="0"/>
                    </a:moveTo>
                    <a:lnTo>
                      <a:pt x="0" y="1393"/>
                    </a:lnTo>
                    <a:lnTo>
                      <a:pt x="238" y="2298"/>
                    </a:lnTo>
                    <a:lnTo>
                      <a:pt x="5549" y="905"/>
                    </a:lnTo>
                    <a:lnTo>
                      <a:pt x="53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61" name="Google Shape;3565;p39">
                <a:extLst>
                  <a:ext uri="{FF2B5EF4-FFF2-40B4-BE49-F238E27FC236}">
                    <a16:creationId xmlns:a16="http://schemas.microsoft.com/office/drawing/2014/main" id="{8942C6CB-8047-B88E-C1E0-D1E7B7CA3F79}"/>
                  </a:ext>
                </a:extLst>
              </p:cNvPr>
              <p:cNvSpPr/>
              <p:nvPr/>
            </p:nvSpPr>
            <p:spPr>
              <a:xfrm>
                <a:off x="1528450" y="3748200"/>
                <a:ext cx="109275" cy="117900"/>
              </a:xfrm>
              <a:custGeom>
                <a:avLst/>
                <a:gdLst/>
                <a:ahLst/>
                <a:cxnLst/>
                <a:rect l="l" t="t" r="r" b="b"/>
                <a:pathLst>
                  <a:path w="4371" h="4716" extrusionOk="0">
                    <a:moveTo>
                      <a:pt x="691" y="1"/>
                    </a:moveTo>
                    <a:lnTo>
                      <a:pt x="1" y="620"/>
                    </a:lnTo>
                    <a:lnTo>
                      <a:pt x="3668" y="4716"/>
                    </a:lnTo>
                    <a:lnTo>
                      <a:pt x="4370" y="4085"/>
                    </a:lnTo>
                    <a:lnTo>
                      <a:pt x="6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62" name="Google Shape;3566;p39">
                <a:extLst>
                  <a:ext uri="{FF2B5EF4-FFF2-40B4-BE49-F238E27FC236}">
                    <a16:creationId xmlns:a16="http://schemas.microsoft.com/office/drawing/2014/main" id="{94B31020-EDB0-C08E-63E2-9A5C16485840}"/>
                  </a:ext>
                </a:extLst>
              </p:cNvPr>
              <p:cNvSpPr/>
              <p:nvPr/>
            </p:nvSpPr>
            <p:spPr>
              <a:xfrm>
                <a:off x="1465950" y="3962825"/>
                <a:ext cx="93175" cy="160750"/>
              </a:xfrm>
              <a:custGeom>
                <a:avLst/>
                <a:gdLst/>
                <a:ahLst/>
                <a:cxnLst/>
                <a:rect l="l" t="t" r="r" b="b"/>
                <a:pathLst>
                  <a:path w="3727" h="6430" extrusionOk="0">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63" name="Google Shape;3567;p39">
                <a:extLst>
                  <a:ext uri="{FF2B5EF4-FFF2-40B4-BE49-F238E27FC236}">
                    <a16:creationId xmlns:a16="http://schemas.microsoft.com/office/drawing/2014/main" id="{2EE1A76B-9B4C-51F2-AC9E-E1A4AA150C01}"/>
                  </a:ext>
                </a:extLst>
              </p:cNvPr>
              <p:cNvSpPr/>
              <p:nvPr/>
            </p:nvSpPr>
            <p:spPr>
              <a:xfrm>
                <a:off x="1445100" y="4097950"/>
                <a:ext cx="61350" cy="136050"/>
              </a:xfrm>
              <a:custGeom>
                <a:avLst/>
                <a:gdLst/>
                <a:ahLst/>
                <a:cxnLst/>
                <a:rect l="l" t="t" r="r" b="b"/>
                <a:pathLst>
                  <a:path w="2454" h="5442" extrusionOk="0">
                    <a:moveTo>
                      <a:pt x="1549" y="1"/>
                    </a:moveTo>
                    <a:lnTo>
                      <a:pt x="1" y="5168"/>
                    </a:lnTo>
                    <a:lnTo>
                      <a:pt x="906" y="5442"/>
                    </a:lnTo>
                    <a:lnTo>
                      <a:pt x="2454" y="263"/>
                    </a:lnTo>
                    <a:lnTo>
                      <a:pt x="15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48" name="Google Shape;3568;p39">
                <a:extLst>
                  <a:ext uri="{FF2B5EF4-FFF2-40B4-BE49-F238E27FC236}">
                    <a16:creationId xmlns:a16="http://schemas.microsoft.com/office/drawing/2014/main" id="{92C86336-EB0B-CFA3-7109-2C3BE748E532}"/>
                  </a:ext>
                </a:extLst>
              </p:cNvPr>
              <p:cNvSpPr/>
              <p:nvPr/>
            </p:nvSpPr>
            <p:spPr>
              <a:xfrm>
                <a:off x="1407000" y="4134575"/>
                <a:ext cx="138750" cy="57750"/>
              </a:xfrm>
              <a:custGeom>
                <a:avLst/>
                <a:gdLst/>
                <a:ahLst/>
                <a:cxnLst/>
                <a:rect l="l" t="t" r="r" b="b"/>
                <a:pathLst>
                  <a:path w="5550" h="2310" extrusionOk="0">
                    <a:moveTo>
                      <a:pt x="5311" y="0"/>
                    </a:moveTo>
                    <a:lnTo>
                      <a:pt x="1" y="1393"/>
                    </a:lnTo>
                    <a:lnTo>
                      <a:pt x="239" y="2310"/>
                    </a:lnTo>
                    <a:lnTo>
                      <a:pt x="5549" y="905"/>
                    </a:lnTo>
                    <a:lnTo>
                      <a:pt x="5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49" name="Google Shape;3569;p39">
                <a:extLst>
                  <a:ext uri="{FF2B5EF4-FFF2-40B4-BE49-F238E27FC236}">
                    <a16:creationId xmlns:a16="http://schemas.microsoft.com/office/drawing/2014/main" id="{6D06AECC-F46C-3DC4-B551-A4639359893F}"/>
                  </a:ext>
                </a:extLst>
              </p:cNvPr>
              <p:cNvSpPr/>
              <p:nvPr/>
            </p:nvSpPr>
            <p:spPr>
              <a:xfrm>
                <a:off x="1421600" y="4104500"/>
                <a:ext cx="109250" cy="117900"/>
              </a:xfrm>
              <a:custGeom>
                <a:avLst/>
                <a:gdLst/>
                <a:ahLst/>
                <a:cxnLst/>
                <a:rect l="l" t="t" r="r" b="b"/>
                <a:pathLst>
                  <a:path w="4370" h="4716" extrusionOk="0">
                    <a:moveTo>
                      <a:pt x="703" y="1"/>
                    </a:moveTo>
                    <a:lnTo>
                      <a:pt x="0" y="632"/>
                    </a:lnTo>
                    <a:lnTo>
                      <a:pt x="3679" y="4716"/>
                    </a:lnTo>
                    <a:lnTo>
                      <a:pt x="4370" y="4096"/>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50" name="Google Shape;3570;p39">
                <a:extLst>
                  <a:ext uri="{FF2B5EF4-FFF2-40B4-BE49-F238E27FC236}">
                    <a16:creationId xmlns:a16="http://schemas.microsoft.com/office/drawing/2014/main" id="{5FC71E28-E007-5B2A-86C1-DE8277DF2C73}"/>
                  </a:ext>
                </a:extLst>
              </p:cNvPr>
              <p:cNvSpPr/>
              <p:nvPr/>
            </p:nvSpPr>
            <p:spPr>
              <a:xfrm>
                <a:off x="1430525" y="3880375"/>
                <a:ext cx="115225" cy="122050"/>
              </a:xfrm>
              <a:custGeom>
                <a:avLst/>
                <a:gdLst/>
                <a:ahLst/>
                <a:cxnLst/>
                <a:rect l="l" t="t" r="r" b="b"/>
                <a:pathLst>
                  <a:path w="4609" h="4882" extrusionOk="0">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51" name="Google Shape;3571;p39">
                <a:extLst>
                  <a:ext uri="{FF2B5EF4-FFF2-40B4-BE49-F238E27FC236}">
                    <a16:creationId xmlns:a16="http://schemas.microsoft.com/office/drawing/2014/main" id="{AD53D8F6-F244-F503-8232-EDF0857BF53F}"/>
                  </a:ext>
                </a:extLst>
              </p:cNvPr>
              <p:cNvSpPr/>
              <p:nvPr/>
            </p:nvSpPr>
            <p:spPr>
              <a:xfrm>
                <a:off x="1345400" y="3791075"/>
                <a:ext cx="109850" cy="114625"/>
              </a:xfrm>
              <a:custGeom>
                <a:avLst/>
                <a:gdLst/>
                <a:ahLst/>
                <a:cxnLst/>
                <a:rect l="l" t="t" r="r" b="b"/>
                <a:pathLst>
                  <a:path w="4394" h="4585" extrusionOk="0">
                    <a:moveTo>
                      <a:pt x="691" y="0"/>
                    </a:moveTo>
                    <a:lnTo>
                      <a:pt x="0" y="655"/>
                    </a:lnTo>
                    <a:lnTo>
                      <a:pt x="3715" y="4584"/>
                    </a:lnTo>
                    <a:lnTo>
                      <a:pt x="4394" y="3941"/>
                    </a:lnTo>
                    <a:lnTo>
                      <a:pt x="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52" name="Google Shape;3572;p39">
                <a:extLst>
                  <a:ext uri="{FF2B5EF4-FFF2-40B4-BE49-F238E27FC236}">
                    <a16:creationId xmlns:a16="http://schemas.microsoft.com/office/drawing/2014/main" id="{4B07AF10-1D66-DF5B-5F58-BE3FDFE23475}"/>
                  </a:ext>
                </a:extLst>
              </p:cNvPr>
              <p:cNvSpPr/>
              <p:nvPr/>
            </p:nvSpPr>
            <p:spPr>
              <a:xfrm>
                <a:off x="1372475" y="3780350"/>
                <a:ext cx="58975" cy="138750"/>
              </a:xfrm>
              <a:custGeom>
                <a:avLst/>
                <a:gdLst/>
                <a:ahLst/>
                <a:cxnLst/>
                <a:rect l="l" t="t" r="r" b="b"/>
                <a:pathLst>
                  <a:path w="2359" h="5550" extrusionOk="0">
                    <a:moveTo>
                      <a:pt x="1453" y="1"/>
                    </a:moveTo>
                    <a:lnTo>
                      <a:pt x="1" y="5299"/>
                    </a:lnTo>
                    <a:lnTo>
                      <a:pt x="906"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53" name="Google Shape;3573;p39">
                <a:extLst>
                  <a:ext uri="{FF2B5EF4-FFF2-40B4-BE49-F238E27FC236}">
                    <a16:creationId xmlns:a16="http://schemas.microsoft.com/office/drawing/2014/main" id="{7C2DA669-A73D-1A63-1195-261A4B695781}"/>
                  </a:ext>
                </a:extLst>
              </p:cNvPr>
              <p:cNvSpPr/>
              <p:nvPr/>
            </p:nvSpPr>
            <p:spPr>
              <a:xfrm>
                <a:off x="1332600" y="3824100"/>
                <a:ext cx="139325" cy="51525"/>
              </a:xfrm>
              <a:custGeom>
                <a:avLst/>
                <a:gdLst/>
                <a:ahLst/>
                <a:cxnLst/>
                <a:rect l="l" t="t" r="r" b="b"/>
                <a:pathLst>
                  <a:path w="5573" h="2061" extrusionOk="0">
                    <a:moveTo>
                      <a:pt x="5370" y="1"/>
                    </a:moveTo>
                    <a:lnTo>
                      <a:pt x="0" y="1144"/>
                    </a:lnTo>
                    <a:lnTo>
                      <a:pt x="191" y="2061"/>
                    </a:lnTo>
                    <a:lnTo>
                      <a:pt x="5572" y="918"/>
                    </a:lnTo>
                    <a:lnTo>
                      <a:pt x="5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54" name="Google Shape;3574;p39">
                <a:extLst>
                  <a:ext uri="{FF2B5EF4-FFF2-40B4-BE49-F238E27FC236}">
                    <a16:creationId xmlns:a16="http://schemas.microsoft.com/office/drawing/2014/main" id="{D500EAB1-9475-45A7-B8A1-6A1FBB680E8F}"/>
                  </a:ext>
                </a:extLst>
              </p:cNvPr>
              <p:cNvSpPr/>
              <p:nvPr/>
            </p:nvSpPr>
            <p:spPr>
              <a:xfrm>
                <a:off x="1513575" y="3968175"/>
                <a:ext cx="115200" cy="122075"/>
              </a:xfrm>
              <a:custGeom>
                <a:avLst/>
                <a:gdLst/>
                <a:ahLst/>
                <a:cxnLst/>
                <a:rect l="l" t="t" r="r" b="b"/>
                <a:pathLst>
                  <a:path w="4608" h="4883" extrusionOk="0">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55" name="Google Shape;3575;p39">
                <a:extLst>
                  <a:ext uri="{FF2B5EF4-FFF2-40B4-BE49-F238E27FC236}">
                    <a16:creationId xmlns:a16="http://schemas.microsoft.com/office/drawing/2014/main" id="{F1537381-587E-8DCC-079B-06718B5D3A2F}"/>
                  </a:ext>
                </a:extLst>
              </p:cNvPr>
              <p:cNvSpPr/>
              <p:nvPr/>
            </p:nvSpPr>
            <p:spPr>
              <a:xfrm>
                <a:off x="1604050" y="4065225"/>
                <a:ext cx="109875" cy="114300"/>
              </a:xfrm>
              <a:custGeom>
                <a:avLst/>
                <a:gdLst/>
                <a:ahLst/>
                <a:cxnLst/>
                <a:rect l="l" t="t" r="r" b="b"/>
                <a:pathLst>
                  <a:path w="4395" h="4572" extrusionOk="0">
                    <a:moveTo>
                      <a:pt x="679" y="0"/>
                    </a:moveTo>
                    <a:lnTo>
                      <a:pt x="1" y="643"/>
                    </a:lnTo>
                    <a:lnTo>
                      <a:pt x="3704" y="4572"/>
                    </a:lnTo>
                    <a:lnTo>
                      <a:pt x="4394" y="3929"/>
                    </a:lnTo>
                    <a:lnTo>
                      <a:pt x="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56" name="Google Shape;3576;p39">
                <a:extLst>
                  <a:ext uri="{FF2B5EF4-FFF2-40B4-BE49-F238E27FC236}">
                    <a16:creationId xmlns:a16="http://schemas.microsoft.com/office/drawing/2014/main" id="{274AF5F7-1919-ED1F-18CA-94D2C8F6069B}"/>
                  </a:ext>
                </a:extLst>
              </p:cNvPr>
              <p:cNvSpPr/>
              <p:nvPr/>
            </p:nvSpPr>
            <p:spPr>
              <a:xfrm>
                <a:off x="1627875" y="4050925"/>
                <a:ext cx="58950" cy="138725"/>
              </a:xfrm>
              <a:custGeom>
                <a:avLst/>
                <a:gdLst/>
                <a:ahLst/>
                <a:cxnLst/>
                <a:rect l="l" t="t" r="r" b="b"/>
                <a:pathLst>
                  <a:path w="2358" h="5549" extrusionOk="0">
                    <a:moveTo>
                      <a:pt x="1453" y="1"/>
                    </a:moveTo>
                    <a:lnTo>
                      <a:pt x="0" y="5299"/>
                    </a:lnTo>
                    <a:lnTo>
                      <a:pt x="905"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57" name="Google Shape;3577;p39">
                <a:extLst>
                  <a:ext uri="{FF2B5EF4-FFF2-40B4-BE49-F238E27FC236}">
                    <a16:creationId xmlns:a16="http://schemas.microsoft.com/office/drawing/2014/main" id="{0327437A-FB0D-3E86-8480-C64B210CDC5A}"/>
                  </a:ext>
                </a:extLst>
              </p:cNvPr>
              <p:cNvSpPr/>
              <p:nvPr/>
            </p:nvSpPr>
            <p:spPr>
              <a:xfrm>
                <a:off x="1587975" y="4094675"/>
                <a:ext cx="139325" cy="51525"/>
              </a:xfrm>
              <a:custGeom>
                <a:avLst/>
                <a:gdLst/>
                <a:ahLst/>
                <a:cxnLst/>
                <a:rect l="l" t="t" r="r" b="b"/>
                <a:pathLst>
                  <a:path w="5573" h="2061" extrusionOk="0">
                    <a:moveTo>
                      <a:pt x="5371" y="1"/>
                    </a:moveTo>
                    <a:lnTo>
                      <a:pt x="1" y="1144"/>
                    </a:lnTo>
                    <a:lnTo>
                      <a:pt x="191" y="2061"/>
                    </a:lnTo>
                    <a:lnTo>
                      <a:pt x="5573" y="918"/>
                    </a:lnTo>
                    <a:lnTo>
                      <a:pt x="53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58" name="Google Shape;3578;p39">
                <a:extLst>
                  <a:ext uri="{FF2B5EF4-FFF2-40B4-BE49-F238E27FC236}">
                    <a16:creationId xmlns:a16="http://schemas.microsoft.com/office/drawing/2014/main" id="{CA07D249-A823-73C3-5BF0-0F0C546CCFC2}"/>
                  </a:ext>
                </a:extLst>
              </p:cNvPr>
              <p:cNvSpPr/>
              <p:nvPr/>
            </p:nvSpPr>
            <p:spPr>
              <a:xfrm>
                <a:off x="1507025" y="3924125"/>
                <a:ext cx="163125" cy="94375"/>
              </a:xfrm>
              <a:custGeom>
                <a:avLst/>
                <a:gdLst/>
                <a:ahLst/>
                <a:cxnLst/>
                <a:rect l="l" t="t" r="r" b="b"/>
                <a:pathLst>
                  <a:path w="6525" h="3775" extrusionOk="0">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59" name="Google Shape;3579;p39">
                <a:extLst>
                  <a:ext uri="{FF2B5EF4-FFF2-40B4-BE49-F238E27FC236}">
                    <a16:creationId xmlns:a16="http://schemas.microsoft.com/office/drawing/2014/main" id="{B52826D9-3510-E207-AAC2-3A5507E93812}"/>
                  </a:ext>
                </a:extLst>
              </p:cNvPr>
              <p:cNvSpPr/>
              <p:nvPr/>
            </p:nvSpPr>
            <p:spPr>
              <a:xfrm>
                <a:off x="1644550" y="3914900"/>
                <a:ext cx="136625" cy="54200"/>
              </a:xfrm>
              <a:custGeom>
                <a:avLst/>
                <a:gdLst/>
                <a:ahLst/>
                <a:cxnLst/>
                <a:rect l="l" t="t" r="r" b="b"/>
                <a:pathLst>
                  <a:path w="5465" h="2168" extrusionOk="0">
                    <a:moveTo>
                      <a:pt x="5251" y="0"/>
                    </a:moveTo>
                    <a:lnTo>
                      <a:pt x="0" y="1251"/>
                    </a:lnTo>
                    <a:lnTo>
                      <a:pt x="214" y="2167"/>
                    </a:lnTo>
                    <a:lnTo>
                      <a:pt x="5465" y="917"/>
                    </a:lnTo>
                    <a:lnTo>
                      <a:pt x="52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60" name="Google Shape;3580;p39">
                <a:extLst>
                  <a:ext uri="{FF2B5EF4-FFF2-40B4-BE49-F238E27FC236}">
                    <a16:creationId xmlns:a16="http://schemas.microsoft.com/office/drawing/2014/main" id="{0AA3858A-4123-7BD9-665D-0C5952A1299E}"/>
                  </a:ext>
                </a:extLst>
              </p:cNvPr>
              <p:cNvSpPr/>
              <p:nvPr/>
            </p:nvSpPr>
            <p:spPr>
              <a:xfrm>
                <a:off x="1654075" y="3885425"/>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61" name="Google Shape;3581;p39">
                <a:extLst>
                  <a:ext uri="{FF2B5EF4-FFF2-40B4-BE49-F238E27FC236}">
                    <a16:creationId xmlns:a16="http://schemas.microsoft.com/office/drawing/2014/main" id="{39E7515C-9C8A-3499-95E3-CACC50742ADA}"/>
                  </a:ext>
                </a:extLst>
              </p:cNvPr>
              <p:cNvSpPr/>
              <p:nvPr/>
            </p:nvSpPr>
            <p:spPr>
              <a:xfrm>
                <a:off x="1678175" y="3873525"/>
                <a:ext cx="64900" cy="137825"/>
              </a:xfrm>
              <a:custGeom>
                <a:avLst/>
                <a:gdLst/>
                <a:ahLst/>
                <a:cxnLst/>
                <a:rect l="l" t="t" r="r" b="b"/>
                <a:pathLst>
                  <a:path w="2596" h="5513" extrusionOk="0">
                    <a:moveTo>
                      <a:pt x="1703" y="0"/>
                    </a:moveTo>
                    <a:lnTo>
                      <a:pt x="0" y="5227"/>
                    </a:lnTo>
                    <a:lnTo>
                      <a:pt x="893" y="5513"/>
                    </a:lnTo>
                    <a:lnTo>
                      <a:pt x="2596" y="298"/>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62" name="Google Shape;3582;p39">
                <a:extLst>
                  <a:ext uri="{FF2B5EF4-FFF2-40B4-BE49-F238E27FC236}">
                    <a16:creationId xmlns:a16="http://schemas.microsoft.com/office/drawing/2014/main" id="{6B5E81B2-9A75-9318-85DB-8D2F2A0BA11F}"/>
                  </a:ext>
                </a:extLst>
              </p:cNvPr>
              <p:cNvSpPr/>
              <p:nvPr/>
            </p:nvSpPr>
            <p:spPr>
              <a:xfrm>
                <a:off x="1389450" y="3951800"/>
                <a:ext cx="163125" cy="94675"/>
              </a:xfrm>
              <a:custGeom>
                <a:avLst/>
                <a:gdLst/>
                <a:ahLst/>
                <a:cxnLst/>
                <a:rect l="l" t="t" r="r" b="b"/>
                <a:pathLst>
                  <a:path w="6525" h="3787" extrusionOk="0">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63" name="Google Shape;3583;p39">
                <a:extLst>
                  <a:ext uri="{FF2B5EF4-FFF2-40B4-BE49-F238E27FC236}">
                    <a16:creationId xmlns:a16="http://schemas.microsoft.com/office/drawing/2014/main" id="{4E859924-021D-057E-4444-4B9048EBF9DF}"/>
                  </a:ext>
                </a:extLst>
              </p:cNvPr>
              <p:cNvSpPr/>
              <p:nvPr/>
            </p:nvSpPr>
            <p:spPr>
              <a:xfrm>
                <a:off x="1277825" y="4001800"/>
                <a:ext cx="136950" cy="53900"/>
              </a:xfrm>
              <a:custGeom>
                <a:avLst/>
                <a:gdLst/>
                <a:ahLst/>
                <a:cxnLst/>
                <a:rect l="l" t="t" r="r" b="b"/>
                <a:pathLst>
                  <a:path w="5478" h="2156" extrusionOk="0">
                    <a:moveTo>
                      <a:pt x="5251" y="1"/>
                    </a:moveTo>
                    <a:lnTo>
                      <a:pt x="1" y="1251"/>
                    </a:lnTo>
                    <a:lnTo>
                      <a:pt x="215" y="2156"/>
                    </a:lnTo>
                    <a:lnTo>
                      <a:pt x="5477" y="918"/>
                    </a:lnTo>
                    <a:lnTo>
                      <a:pt x="52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64" name="Google Shape;3584;p39">
                <a:extLst>
                  <a:ext uri="{FF2B5EF4-FFF2-40B4-BE49-F238E27FC236}">
                    <a16:creationId xmlns:a16="http://schemas.microsoft.com/office/drawing/2014/main" id="{9AABBC29-C41E-B70A-A0E8-07F62724215D}"/>
                  </a:ext>
                </a:extLst>
              </p:cNvPr>
              <p:cNvSpPr/>
              <p:nvPr/>
            </p:nvSpPr>
            <p:spPr>
              <a:xfrm>
                <a:off x="1291825" y="3971450"/>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65" name="Google Shape;3585;p39">
                <a:extLst>
                  <a:ext uri="{FF2B5EF4-FFF2-40B4-BE49-F238E27FC236}">
                    <a16:creationId xmlns:a16="http://schemas.microsoft.com/office/drawing/2014/main" id="{7FCD4E37-CC01-A00A-83F2-5F8CA1E84472}"/>
                  </a:ext>
                </a:extLst>
              </p:cNvPr>
              <p:cNvSpPr/>
              <p:nvPr/>
            </p:nvSpPr>
            <p:spPr>
              <a:xfrm>
                <a:off x="1316225" y="3959550"/>
                <a:ext cx="64900" cy="137825"/>
              </a:xfrm>
              <a:custGeom>
                <a:avLst/>
                <a:gdLst/>
                <a:ahLst/>
                <a:cxnLst/>
                <a:rect l="l" t="t" r="r" b="b"/>
                <a:pathLst>
                  <a:path w="2596" h="5513" extrusionOk="0">
                    <a:moveTo>
                      <a:pt x="1703" y="0"/>
                    </a:moveTo>
                    <a:lnTo>
                      <a:pt x="0" y="5215"/>
                    </a:lnTo>
                    <a:lnTo>
                      <a:pt x="893" y="5513"/>
                    </a:lnTo>
                    <a:lnTo>
                      <a:pt x="2596" y="286"/>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66" name="Google Shape;3586;p39">
                <a:extLst>
                  <a:ext uri="{FF2B5EF4-FFF2-40B4-BE49-F238E27FC236}">
                    <a16:creationId xmlns:a16="http://schemas.microsoft.com/office/drawing/2014/main" id="{350282F2-AA1E-6560-6E8F-130706062120}"/>
                  </a:ext>
                </a:extLst>
              </p:cNvPr>
              <p:cNvSpPr/>
              <p:nvPr/>
            </p:nvSpPr>
            <p:spPr>
              <a:xfrm>
                <a:off x="1138525" y="4264650"/>
                <a:ext cx="89025" cy="153600"/>
              </a:xfrm>
              <a:custGeom>
                <a:avLst/>
                <a:gdLst/>
                <a:ahLst/>
                <a:cxnLst/>
                <a:rect l="l" t="t" r="r" b="b"/>
                <a:pathLst>
                  <a:path w="3561" h="6144" extrusionOk="0">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67" name="Google Shape;3587;p39">
                <a:extLst>
                  <a:ext uri="{FF2B5EF4-FFF2-40B4-BE49-F238E27FC236}">
                    <a16:creationId xmlns:a16="http://schemas.microsoft.com/office/drawing/2014/main" id="{7C298F2E-94A6-488A-061E-9ADAA8E5592D}"/>
                  </a:ext>
                </a:extLst>
              </p:cNvPr>
              <p:cNvSpPr/>
              <p:nvPr/>
            </p:nvSpPr>
            <p:spPr>
              <a:xfrm>
                <a:off x="1196575" y="4157475"/>
                <a:ext cx="75925" cy="133100"/>
              </a:xfrm>
              <a:custGeom>
                <a:avLst/>
                <a:gdLst/>
                <a:ahLst/>
                <a:cxnLst/>
                <a:rect l="l" t="t" r="r" b="b"/>
                <a:pathLst>
                  <a:path w="3037" h="5324" extrusionOk="0">
                    <a:moveTo>
                      <a:pt x="2179" y="1"/>
                    </a:moveTo>
                    <a:lnTo>
                      <a:pt x="0" y="4942"/>
                    </a:lnTo>
                    <a:lnTo>
                      <a:pt x="857" y="5323"/>
                    </a:lnTo>
                    <a:lnTo>
                      <a:pt x="3036" y="382"/>
                    </a:lnTo>
                    <a:lnTo>
                      <a:pt x="21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68" name="Google Shape;3588;p39">
                <a:extLst>
                  <a:ext uri="{FF2B5EF4-FFF2-40B4-BE49-F238E27FC236}">
                    <a16:creationId xmlns:a16="http://schemas.microsoft.com/office/drawing/2014/main" id="{3A8D7ED6-7E7B-1940-1EA6-21C4F8B29140}"/>
                  </a:ext>
                </a:extLst>
              </p:cNvPr>
              <p:cNvSpPr/>
              <p:nvPr/>
            </p:nvSpPr>
            <p:spPr>
              <a:xfrm>
                <a:off x="1163825" y="4205700"/>
                <a:ext cx="139325" cy="41400"/>
              </a:xfrm>
              <a:custGeom>
                <a:avLst/>
                <a:gdLst/>
                <a:ahLst/>
                <a:cxnLst/>
                <a:rect l="l" t="t" r="r" b="b"/>
                <a:pathLst>
                  <a:path w="5573" h="1656" extrusionOk="0">
                    <a:moveTo>
                      <a:pt x="5454" y="1"/>
                    </a:moveTo>
                    <a:lnTo>
                      <a:pt x="0" y="727"/>
                    </a:lnTo>
                    <a:lnTo>
                      <a:pt x="131" y="1656"/>
                    </a:lnTo>
                    <a:lnTo>
                      <a:pt x="5573" y="929"/>
                    </a:lnTo>
                    <a:lnTo>
                      <a:pt x="54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69" name="Google Shape;3589;p39">
                <a:extLst>
                  <a:ext uri="{FF2B5EF4-FFF2-40B4-BE49-F238E27FC236}">
                    <a16:creationId xmlns:a16="http://schemas.microsoft.com/office/drawing/2014/main" id="{F46CA7DC-5410-1226-A560-19E34D1B2A87}"/>
                  </a:ext>
                </a:extLst>
              </p:cNvPr>
              <p:cNvSpPr/>
              <p:nvPr/>
            </p:nvSpPr>
            <p:spPr>
              <a:xfrm>
                <a:off x="1184650" y="4163450"/>
                <a:ext cx="97675" cy="125925"/>
              </a:xfrm>
              <a:custGeom>
                <a:avLst/>
                <a:gdLst/>
                <a:ahLst/>
                <a:cxnLst/>
                <a:rect l="l" t="t" r="r" b="b"/>
                <a:pathLst>
                  <a:path w="3907" h="5037" extrusionOk="0">
                    <a:moveTo>
                      <a:pt x="763" y="0"/>
                    </a:moveTo>
                    <a:lnTo>
                      <a:pt x="1" y="536"/>
                    </a:lnTo>
                    <a:lnTo>
                      <a:pt x="3144" y="5036"/>
                    </a:lnTo>
                    <a:lnTo>
                      <a:pt x="3906" y="4501"/>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70" name="Google Shape;3590;p39">
                <a:extLst>
                  <a:ext uri="{FF2B5EF4-FFF2-40B4-BE49-F238E27FC236}">
                    <a16:creationId xmlns:a16="http://schemas.microsoft.com/office/drawing/2014/main" id="{44E87727-7364-5623-B90E-F475571AC817}"/>
                  </a:ext>
                </a:extLst>
              </p:cNvPr>
              <p:cNvSpPr/>
              <p:nvPr/>
            </p:nvSpPr>
            <p:spPr>
              <a:xfrm>
                <a:off x="1090000" y="4375375"/>
                <a:ext cx="88725" cy="153300"/>
              </a:xfrm>
              <a:custGeom>
                <a:avLst/>
                <a:gdLst/>
                <a:ahLst/>
                <a:cxnLst/>
                <a:rect l="l" t="t" r="r" b="b"/>
                <a:pathLst>
                  <a:path w="3549" h="6132" extrusionOk="0">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71" name="Google Shape;3591;p39">
                <a:extLst>
                  <a:ext uri="{FF2B5EF4-FFF2-40B4-BE49-F238E27FC236}">
                    <a16:creationId xmlns:a16="http://schemas.microsoft.com/office/drawing/2014/main" id="{1B092341-5EB1-0CB6-87DF-30CEF185FCF5}"/>
                  </a:ext>
                </a:extLst>
              </p:cNvPr>
              <p:cNvSpPr/>
              <p:nvPr/>
            </p:nvSpPr>
            <p:spPr>
              <a:xfrm>
                <a:off x="1045050" y="4502475"/>
                <a:ext cx="75925" cy="133075"/>
              </a:xfrm>
              <a:custGeom>
                <a:avLst/>
                <a:gdLst/>
                <a:ahLst/>
                <a:cxnLst/>
                <a:rect l="l" t="t" r="r" b="b"/>
                <a:pathLst>
                  <a:path w="3037" h="5323" extrusionOk="0">
                    <a:moveTo>
                      <a:pt x="2168" y="0"/>
                    </a:moveTo>
                    <a:lnTo>
                      <a:pt x="1" y="4941"/>
                    </a:lnTo>
                    <a:lnTo>
                      <a:pt x="858" y="5322"/>
                    </a:lnTo>
                    <a:lnTo>
                      <a:pt x="3037" y="369"/>
                    </a:lnTo>
                    <a:lnTo>
                      <a:pt x="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72" name="Google Shape;3592;p39">
                <a:extLst>
                  <a:ext uri="{FF2B5EF4-FFF2-40B4-BE49-F238E27FC236}">
                    <a16:creationId xmlns:a16="http://schemas.microsoft.com/office/drawing/2014/main" id="{846A67A1-AD4A-8752-F170-369A06A39528}"/>
                  </a:ext>
                </a:extLst>
              </p:cNvPr>
              <p:cNvSpPr/>
              <p:nvPr/>
            </p:nvSpPr>
            <p:spPr>
              <a:xfrm>
                <a:off x="1014100" y="4546225"/>
                <a:ext cx="139325" cy="41700"/>
              </a:xfrm>
              <a:custGeom>
                <a:avLst/>
                <a:gdLst/>
                <a:ahLst/>
                <a:cxnLst/>
                <a:rect l="l" t="t" r="r" b="b"/>
                <a:pathLst>
                  <a:path w="5573" h="1668" extrusionOk="0">
                    <a:moveTo>
                      <a:pt x="5454" y="0"/>
                    </a:moveTo>
                    <a:lnTo>
                      <a:pt x="1" y="727"/>
                    </a:lnTo>
                    <a:lnTo>
                      <a:pt x="132" y="1667"/>
                    </a:lnTo>
                    <a:lnTo>
                      <a:pt x="5573" y="929"/>
                    </a:lnTo>
                    <a:lnTo>
                      <a:pt x="54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73" name="Google Shape;3593;p39">
                <a:extLst>
                  <a:ext uri="{FF2B5EF4-FFF2-40B4-BE49-F238E27FC236}">
                    <a16:creationId xmlns:a16="http://schemas.microsoft.com/office/drawing/2014/main" id="{657E1E43-2FCA-852F-E4AF-5DFDF44BE3F8}"/>
                  </a:ext>
                </a:extLst>
              </p:cNvPr>
              <p:cNvSpPr/>
              <p:nvPr/>
            </p:nvSpPr>
            <p:spPr>
              <a:xfrm>
                <a:off x="1034950" y="4503950"/>
                <a:ext cx="97650" cy="126250"/>
              </a:xfrm>
              <a:custGeom>
                <a:avLst/>
                <a:gdLst/>
                <a:ahLst/>
                <a:cxnLst/>
                <a:rect l="l" t="t" r="r" b="b"/>
                <a:pathLst>
                  <a:path w="3906" h="5050" extrusionOk="0">
                    <a:moveTo>
                      <a:pt x="762" y="1"/>
                    </a:moveTo>
                    <a:lnTo>
                      <a:pt x="0" y="537"/>
                    </a:lnTo>
                    <a:lnTo>
                      <a:pt x="3143" y="5049"/>
                    </a:lnTo>
                    <a:lnTo>
                      <a:pt x="3905" y="4513"/>
                    </a:lnTo>
                    <a:lnTo>
                      <a:pt x="7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74" name="Google Shape;3594;p39">
                <a:extLst>
                  <a:ext uri="{FF2B5EF4-FFF2-40B4-BE49-F238E27FC236}">
                    <a16:creationId xmlns:a16="http://schemas.microsoft.com/office/drawing/2014/main" id="{03846720-5965-A189-02F3-C3D1A68453C2}"/>
                  </a:ext>
                </a:extLst>
              </p:cNvPr>
              <p:cNvSpPr/>
              <p:nvPr/>
            </p:nvSpPr>
            <p:spPr>
              <a:xfrm>
                <a:off x="1073325" y="4280425"/>
                <a:ext cx="99150" cy="135150"/>
              </a:xfrm>
              <a:custGeom>
                <a:avLst/>
                <a:gdLst/>
                <a:ahLst/>
                <a:cxnLst/>
                <a:rect l="l" t="t" r="r" b="b"/>
                <a:pathLst>
                  <a:path w="3966" h="5406" extrusionOk="0">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75" name="Google Shape;3595;p39">
                <a:extLst>
                  <a:ext uri="{FF2B5EF4-FFF2-40B4-BE49-F238E27FC236}">
                    <a16:creationId xmlns:a16="http://schemas.microsoft.com/office/drawing/2014/main" id="{57C24E18-792E-3C0E-F3A8-289774AD68E4}"/>
                  </a:ext>
                </a:extLst>
              </p:cNvPr>
              <p:cNvSpPr/>
              <p:nvPr/>
            </p:nvSpPr>
            <p:spPr>
              <a:xfrm>
                <a:off x="997725" y="4183375"/>
                <a:ext cx="98850" cy="122975"/>
              </a:xfrm>
              <a:custGeom>
                <a:avLst/>
                <a:gdLst/>
                <a:ahLst/>
                <a:cxnLst/>
                <a:rect l="l" t="t" r="r" b="b"/>
                <a:pathLst>
                  <a:path w="3954" h="4919" extrusionOk="0">
                    <a:moveTo>
                      <a:pt x="763" y="1"/>
                    </a:moveTo>
                    <a:lnTo>
                      <a:pt x="1" y="560"/>
                    </a:lnTo>
                    <a:lnTo>
                      <a:pt x="3204" y="4918"/>
                    </a:lnTo>
                    <a:lnTo>
                      <a:pt x="3954" y="4358"/>
                    </a:lnTo>
                    <a:lnTo>
                      <a:pt x="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76" name="Google Shape;3596;p39">
                <a:extLst>
                  <a:ext uri="{FF2B5EF4-FFF2-40B4-BE49-F238E27FC236}">
                    <a16:creationId xmlns:a16="http://schemas.microsoft.com/office/drawing/2014/main" id="{3F7D3614-8527-E4EB-4DD7-6C168D50321B}"/>
                  </a:ext>
                </a:extLst>
              </p:cNvPr>
              <p:cNvSpPr/>
              <p:nvPr/>
            </p:nvSpPr>
            <p:spPr>
              <a:xfrm>
                <a:off x="1011725" y="4178925"/>
                <a:ext cx="73850" cy="136050"/>
              </a:xfrm>
              <a:custGeom>
                <a:avLst/>
                <a:gdLst/>
                <a:ahLst/>
                <a:cxnLst/>
                <a:rect l="l" t="t" r="r" b="b"/>
                <a:pathLst>
                  <a:path w="2954" h="5442" extrusionOk="0">
                    <a:moveTo>
                      <a:pt x="2084" y="0"/>
                    </a:moveTo>
                    <a:lnTo>
                      <a:pt x="0" y="5084"/>
                    </a:lnTo>
                    <a:lnTo>
                      <a:pt x="870" y="5441"/>
                    </a:lnTo>
                    <a:lnTo>
                      <a:pt x="2953" y="357"/>
                    </a:lnTo>
                    <a:lnTo>
                      <a:pt x="20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77" name="Google Shape;3597;p39">
                <a:extLst>
                  <a:ext uri="{FF2B5EF4-FFF2-40B4-BE49-F238E27FC236}">
                    <a16:creationId xmlns:a16="http://schemas.microsoft.com/office/drawing/2014/main" id="{1D4579E1-DA7C-FB20-A7B0-091EFE5D12D7}"/>
                  </a:ext>
                </a:extLst>
              </p:cNvPr>
              <p:cNvSpPr/>
              <p:nvPr/>
            </p:nvSpPr>
            <p:spPr>
              <a:xfrm>
                <a:off x="978975" y="4229225"/>
                <a:ext cx="139025" cy="35150"/>
              </a:xfrm>
              <a:custGeom>
                <a:avLst/>
                <a:gdLst/>
                <a:ahLst/>
                <a:cxnLst/>
                <a:rect l="l" t="t" r="r" b="b"/>
                <a:pathLst>
                  <a:path w="5561" h="1406" extrusionOk="0">
                    <a:moveTo>
                      <a:pt x="5478" y="0"/>
                    </a:moveTo>
                    <a:lnTo>
                      <a:pt x="1" y="465"/>
                    </a:lnTo>
                    <a:lnTo>
                      <a:pt x="84" y="1405"/>
                    </a:lnTo>
                    <a:lnTo>
                      <a:pt x="5561" y="929"/>
                    </a:lnTo>
                    <a:lnTo>
                      <a:pt x="54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78" name="Google Shape;3598;p39">
                <a:extLst>
                  <a:ext uri="{FF2B5EF4-FFF2-40B4-BE49-F238E27FC236}">
                    <a16:creationId xmlns:a16="http://schemas.microsoft.com/office/drawing/2014/main" id="{4CEA5DC3-8602-EF9C-143D-5EFA890B6108}"/>
                  </a:ext>
                </a:extLst>
              </p:cNvPr>
              <p:cNvSpPr/>
              <p:nvPr/>
            </p:nvSpPr>
            <p:spPr>
              <a:xfrm>
                <a:off x="1144775" y="4378050"/>
                <a:ext cx="99150" cy="134850"/>
              </a:xfrm>
              <a:custGeom>
                <a:avLst/>
                <a:gdLst/>
                <a:ahLst/>
                <a:cxnLst/>
                <a:rect l="l" t="t" r="r" b="b"/>
                <a:pathLst>
                  <a:path w="3966" h="5394" extrusionOk="0">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79" name="Google Shape;3599;p39">
                <a:extLst>
                  <a:ext uri="{FF2B5EF4-FFF2-40B4-BE49-F238E27FC236}">
                    <a16:creationId xmlns:a16="http://schemas.microsoft.com/office/drawing/2014/main" id="{94A31EC2-C07B-B5A8-C4FC-F3A07AE63FC1}"/>
                  </a:ext>
                </a:extLst>
              </p:cNvPr>
              <p:cNvSpPr/>
              <p:nvPr/>
            </p:nvSpPr>
            <p:spPr>
              <a:xfrm>
                <a:off x="1220675" y="4487300"/>
                <a:ext cx="98850" cy="122650"/>
              </a:xfrm>
              <a:custGeom>
                <a:avLst/>
                <a:gdLst/>
                <a:ahLst/>
                <a:cxnLst/>
                <a:rect l="l" t="t" r="r" b="b"/>
                <a:pathLst>
                  <a:path w="3954" h="4906" extrusionOk="0">
                    <a:moveTo>
                      <a:pt x="763" y="0"/>
                    </a:moveTo>
                    <a:lnTo>
                      <a:pt x="1" y="548"/>
                    </a:lnTo>
                    <a:lnTo>
                      <a:pt x="3191" y="4905"/>
                    </a:lnTo>
                    <a:lnTo>
                      <a:pt x="3953" y="4358"/>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80" name="Google Shape;3600;p39">
                <a:extLst>
                  <a:ext uri="{FF2B5EF4-FFF2-40B4-BE49-F238E27FC236}">
                    <a16:creationId xmlns:a16="http://schemas.microsoft.com/office/drawing/2014/main" id="{D338F576-D012-F04F-21E4-FA6588EEE382}"/>
                  </a:ext>
                </a:extLst>
              </p:cNvPr>
              <p:cNvSpPr/>
              <p:nvPr/>
            </p:nvSpPr>
            <p:spPr>
              <a:xfrm>
                <a:off x="1231700" y="4478950"/>
                <a:ext cx="74125" cy="136050"/>
              </a:xfrm>
              <a:custGeom>
                <a:avLst/>
                <a:gdLst/>
                <a:ahLst/>
                <a:cxnLst/>
                <a:rect l="l" t="t" r="r" b="b"/>
                <a:pathLst>
                  <a:path w="2965" h="5442" extrusionOk="0">
                    <a:moveTo>
                      <a:pt x="2096" y="1"/>
                    </a:moveTo>
                    <a:lnTo>
                      <a:pt x="0" y="5085"/>
                    </a:lnTo>
                    <a:lnTo>
                      <a:pt x="869" y="5442"/>
                    </a:lnTo>
                    <a:lnTo>
                      <a:pt x="2965" y="358"/>
                    </a:lnTo>
                    <a:lnTo>
                      <a:pt x="20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81" name="Google Shape;3601;p39">
                <a:extLst>
                  <a:ext uri="{FF2B5EF4-FFF2-40B4-BE49-F238E27FC236}">
                    <a16:creationId xmlns:a16="http://schemas.microsoft.com/office/drawing/2014/main" id="{D89E157A-5909-7FDA-D7D1-4AA114D1FBFF}"/>
                  </a:ext>
                </a:extLst>
              </p:cNvPr>
              <p:cNvSpPr/>
              <p:nvPr/>
            </p:nvSpPr>
            <p:spPr>
              <a:xfrm>
                <a:off x="1199250" y="4529250"/>
                <a:ext cx="139025" cy="35150"/>
              </a:xfrm>
              <a:custGeom>
                <a:avLst/>
                <a:gdLst/>
                <a:ahLst/>
                <a:cxnLst/>
                <a:rect l="l" t="t" r="r" b="b"/>
                <a:pathLst>
                  <a:path w="5561" h="1406" extrusionOk="0">
                    <a:moveTo>
                      <a:pt x="5477" y="1"/>
                    </a:moveTo>
                    <a:lnTo>
                      <a:pt x="0" y="465"/>
                    </a:lnTo>
                    <a:lnTo>
                      <a:pt x="84" y="1406"/>
                    </a:lnTo>
                    <a:lnTo>
                      <a:pt x="5561" y="930"/>
                    </a:lnTo>
                    <a:lnTo>
                      <a:pt x="54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82" name="Google Shape;3602;p39">
                <a:extLst>
                  <a:ext uri="{FF2B5EF4-FFF2-40B4-BE49-F238E27FC236}">
                    <a16:creationId xmlns:a16="http://schemas.microsoft.com/office/drawing/2014/main" id="{4DDF1D8C-F41D-F690-EDFF-2499364D0525}"/>
                  </a:ext>
                </a:extLst>
              </p:cNvPr>
              <p:cNvSpPr/>
              <p:nvPr/>
            </p:nvSpPr>
            <p:spPr>
              <a:xfrm>
                <a:off x="1135550" y="4341725"/>
                <a:ext cx="166700" cy="96775"/>
              </a:xfrm>
              <a:custGeom>
                <a:avLst/>
                <a:gdLst/>
                <a:ahLst/>
                <a:cxnLst/>
                <a:rect l="l" t="t" r="r" b="b"/>
                <a:pathLst>
                  <a:path w="6668" h="3871" extrusionOk="0">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83" name="Google Shape;3603;p39">
                <a:extLst>
                  <a:ext uri="{FF2B5EF4-FFF2-40B4-BE49-F238E27FC236}">
                    <a16:creationId xmlns:a16="http://schemas.microsoft.com/office/drawing/2014/main" id="{45B958E1-5C51-1FB3-35EE-AC84A413AD7F}"/>
                  </a:ext>
                </a:extLst>
              </p:cNvPr>
              <p:cNvSpPr/>
              <p:nvPr/>
            </p:nvSpPr>
            <p:spPr>
              <a:xfrm>
                <a:off x="1277525" y="4356925"/>
                <a:ext cx="136950" cy="38125"/>
              </a:xfrm>
              <a:custGeom>
                <a:avLst/>
                <a:gdLst/>
                <a:ahLst/>
                <a:cxnLst/>
                <a:rect l="l" t="t" r="r" b="b"/>
                <a:pathLst>
                  <a:path w="5478" h="1525" extrusionOk="0">
                    <a:moveTo>
                      <a:pt x="5370" y="0"/>
                    </a:moveTo>
                    <a:lnTo>
                      <a:pt x="1" y="595"/>
                    </a:lnTo>
                    <a:lnTo>
                      <a:pt x="108" y="1524"/>
                    </a:lnTo>
                    <a:lnTo>
                      <a:pt x="5478" y="941"/>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84" name="Google Shape;3604;p39">
                <a:extLst>
                  <a:ext uri="{FF2B5EF4-FFF2-40B4-BE49-F238E27FC236}">
                    <a16:creationId xmlns:a16="http://schemas.microsoft.com/office/drawing/2014/main" id="{2AFFE8DC-728A-C279-4ADA-A28037458254}"/>
                  </a:ext>
                </a:extLst>
              </p:cNvPr>
              <p:cNvSpPr/>
              <p:nvPr/>
            </p:nvSpPr>
            <p:spPr>
              <a:xfrm>
                <a:off x="1292400" y="4314950"/>
                <a:ext cx="102425" cy="123250"/>
              </a:xfrm>
              <a:custGeom>
                <a:avLst/>
                <a:gdLst/>
                <a:ahLst/>
                <a:cxnLst/>
                <a:rect l="l" t="t" r="r" b="b"/>
                <a:pathLst>
                  <a:path w="4097" h="4930" extrusionOk="0">
                    <a:moveTo>
                      <a:pt x="739" y="0"/>
                    </a:moveTo>
                    <a:lnTo>
                      <a:pt x="1" y="572"/>
                    </a:lnTo>
                    <a:lnTo>
                      <a:pt x="3347" y="4930"/>
                    </a:lnTo>
                    <a:lnTo>
                      <a:pt x="4097" y="4346"/>
                    </a:lnTo>
                    <a:lnTo>
                      <a:pt x="7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85" name="Google Shape;3605;p39">
                <a:extLst>
                  <a:ext uri="{FF2B5EF4-FFF2-40B4-BE49-F238E27FC236}">
                    <a16:creationId xmlns:a16="http://schemas.microsoft.com/office/drawing/2014/main" id="{ADADF137-D287-7C22-76CB-C8B862A0D381}"/>
                  </a:ext>
                </a:extLst>
              </p:cNvPr>
              <p:cNvSpPr/>
              <p:nvPr/>
            </p:nvSpPr>
            <p:spPr>
              <a:xfrm>
                <a:off x="1303725" y="4309000"/>
                <a:ext cx="79800" cy="134550"/>
              </a:xfrm>
              <a:custGeom>
                <a:avLst/>
                <a:gdLst/>
                <a:ahLst/>
                <a:cxnLst/>
                <a:rect l="l" t="t" r="r" b="b"/>
                <a:pathLst>
                  <a:path w="3192" h="5382" extrusionOk="0">
                    <a:moveTo>
                      <a:pt x="2334" y="0"/>
                    </a:moveTo>
                    <a:lnTo>
                      <a:pt x="0" y="4977"/>
                    </a:lnTo>
                    <a:lnTo>
                      <a:pt x="858" y="5382"/>
                    </a:lnTo>
                    <a:lnTo>
                      <a:pt x="3191" y="405"/>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686" name="Google Shape;3606;p39">
                <a:extLst>
                  <a:ext uri="{FF2B5EF4-FFF2-40B4-BE49-F238E27FC236}">
                    <a16:creationId xmlns:a16="http://schemas.microsoft.com/office/drawing/2014/main" id="{BB03AA38-3CD5-B012-F2DE-9B6F0BDB7755}"/>
                  </a:ext>
                </a:extLst>
              </p:cNvPr>
              <p:cNvSpPr/>
              <p:nvPr/>
            </p:nvSpPr>
            <p:spPr>
              <a:xfrm>
                <a:off x="1015300" y="4355125"/>
                <a:ext cx="166700" cy="96475"/>
              </a:xfrm>
              <a:custGeom>
                <a:avLst/>
                <a:gdLst/>
                <a:ahLst/>
                <a:cxnLst/>
                <a:rect l="l" t="t" r="r" b="b"/>
                <a:pathLst>
                  <a:path w="6668" h="3859" extrusionOk="0">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46" name="Google Shape;3607;p39">
                <a:extLst>
                  <a:ext uri="{FF2B5EF4-FFF2-40B4-BE49-F238E27FC236}">
                    <a16:creationId xmlns:a16="http://schemas.microsoft.com/office/drawing/2014/main" id="{381F34C3-25A4-FDD2-CD5E-2FE66AD433DF}"/>
                  </a:ext>
                </a:extLst>
              </p:cNvPr>
              <p:cNvSpPr/>
              <p:nvPr/>
            </p:nvSpPr>
            <p:spPr>
              <a:xfrm>
                <a:off x="903075" y="4398300"/>
                <a:ext cx="136950" cy="38125"/>
              </a:xfrm>
              <a:custGeom>
                <a:avLst/>
                <a:gdLst/>
                <a:ahLst/>
                <a:cxnLst/>
                <a:rect l="l" t="t" r="r" b="b"/>
                <a:pathLst>
                  <a:path w="5478" h="1525" extrusionOk="0">
                    <a:moveTo>
                      <a:pt x="5370" y="0"/>
                    </a:moveTo>
                    <a:lnTo>
                      <a:pt x="1" y="583"/>
                    </a:lnTo>
                    <a:lnTo>
                      <a:pt x="108" y="1524"/>
                    </a:lnTo>
                    <a:lnTo>
                      <a:pt x="5477" y="929"/>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47" name="Google Shape;3608;p39">
                <a:extLst>
                  <a:ext uri="{FF2B5EF4-FFF2-40B4-BE49-F238E27FC236}">
                    <a16:creationId xmlns:a16="http://schemas.microsoft.com/office/drawing/2014/main" id="{0EB46EDE-9B30-DFF2-2388-3D5EF3FAD674}"/>
                  </a:ext>
                </a:extLst>
              </p:cNvPr>
              <p:cNvSpPr/>
              <p:nvPr/>
            </p:nvSpPr>
            <p:spPr>
              <a:xfrm>
                <a:off x="922425" y="4355425"/>
                <a:ext cx="102425" cy="123250"/>
              </a:xfrm>
              <a:custGeom>
                <a:avLst/>
                <a:gdLst/>
                <a:ahLst/>
                <a:cxnLst/>
                <a:rect l="l" t="t" r="r" b="b"/>
                <a:pathLst>
                  <a:path w="4097" h="4930" extrusionOk="0">
                    <a:moveTo>
                      <a:pt x="739" y="1"/>
                    </a:moveTo>
                    <a:lnTo>
                      <a:pt x="0" y="584"/>
                    </a:lnTo>
                    <a:lnTo>
                      <a:pt x="3358" y="4930"/>
                    </a:lnTo>
                    <a:lnTo>
                      <a:pt x="4096" y="4358"/>
                    </a:lnTo>
                    <a:lnTo>
                      <a:pt x="7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48" name="Google Shape;3609;p39">
                <a:extLst>
                  <a:ext uri="{FF2B5EF4-FFF2-40B4-BE49-F238E27FC236}">
                    <a16:creationId xmlns:a16="http://schemas.microsoft.com/office/drawing/2014/main" id="{FCF1A849-E1FF-14B3-05BA-FB9C7C43D720}"/>
                  </a:ext>
                </a:extLst>
              </p:cNvPr>
              <p:cNvSpPr/>
              <p:nvPr/>
            </p:nvSpPr>
            <p:spPr>
              <a:xfrm>
                <a:off x="934025" y="4349775"/>
                <a:ext cx="79500" cy="134275"/>
              </a:xfrm>
              <a:custGeom>
                <a:avLst/>
                <a:gdLst/>
                <a:ahLst/>
                <a:cxnLst/>
                <a:rect l="l" t="t" r="r" b="b"/>
                <a:pathLst>
                  <a:path w="3180" h="5371" extrusionOk="0">
                    <a:moveTo>
                      <a:pt x="2334" y="0"/>
                    </a:moveTo>
                    <a:lnTo>
                      <a:pt x="1" y="4977"/>
                    </a:lnTo>
                    <a:lnTo>
                      <a:pt x="846" y="5370"/>
                    </a:lnTo>
                    <a:lnTo>
                      <a:pt x="3180" y="393"/>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grpSp>
        <p:nvGrpSpPr>
          <p:cNvPr id="3753" name="Google Shape;3610;p39">
            <a:extLst>
              <a:ext uri="{FF2B5EF4-FFF2-40B4-BE49-F238E27FC236}">
                <a16:creationId xmlns:a16="http://schemas.microsoft.com/office/drawing/2014/main" id="{DD9A5011-F4C7-E0BA-0C6E-555F86DED8A4}"/>
              </a:ext>
            </a:extLst>
          </p:cNvPr>
          <p:cNvGrpSpPr/>
          <p:nvPr/>
        </p:nvGrpSpPr>
        <p:grpSpPr>
          <a:xfrm rot="9899804">
            <a:off x="-10926878" y="10802546"/>
            <a:ext cx="501607" cy="532600"/>
            <a:chOff x="742350" y="3532700"/>
            <a:chExt cx="1038825" cy="1102850"/>
          </a:xfrm>
        </p:grpSpPr>
        <p:sp>
          <p:nvSpPr>
            <p:cNvPr id="3754" name="Google Shape;3611;p39">
              <a:extLst>
                <a:ext uri="{FF2B5EF4-FFF2-40B4-BE49-F238E27FC236}">
                  <a16:creationId xmlns:a16="http://schemas.microsoft.com/office/drawing/2014/main" id="{1383C2A3-3CF4-85A1-E810-0DAD3541D967}"/>
                </a:ext>
              </a:extLst>
            </p:cNvPr>
            <p:cNvSpPr/>
            <p:nvPr/>
          </p:nvSpPr>
          <p:spPr>
            <a:xfrm>
              <a:off x="921525" y="3644325"/>
              <a:ext cx="97075" cy="167900"/>
            </a:xfrm>
            <a:custGeom>
              <a:avLst/>
              <a:gdLst/>
              <a:ahLst/>
              <a:cxnLst/>
              <a:rect l="l" t="t" r="r" b="b"/>
              <a:pathLst>
                <a:path w="3883" h="6716" extrusionOk="0">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55" name="Google Shape;3612;p39">
              <a:extLst>
                <a:ext uri="{FF2B5EF4-FFF2-40B4-BE49-F238E27FC236}">
                  <a16:creationId xmlns:a16="http://schemas.microsoft.com/office/drawing/2014/main" id="{0451E8E1-3B61-E121-87C0-E91808CA21B2}"/>
                </a:ext>
              </a:extLst>
            </p:cNvPr>
            <p:cNvSpPr/>
            <p:nvPr/>
          </p:nvSpPr>
          <p:spPr>
            <a:xfrm>
              <a:off x="958450" y="3532700"/>
              <a:ext cx="23525" cy="134875"/>
            </a:xfrm>
            <a:custGeom>
              <a:avLst/>
              <a:gdLst/>
              <a:ahLst/>
              <a:cxnLst/>
              <a:rect l="l" t="t" r="r" b="b"/>
              <a:pathLst>
                <a:path w="941" h="5395" extrusionOk="0">
                  <a:moveTo>
                    <a:pt x="0" y="1"/>
                  </a:moveTo>
                  <a:lnTo>
                    <a:pt x="0" y="5394"/>
                  </a:lnTo>
                  <a:lnTo>
                    <a:pt x="941" y="5394"/>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56" name="Google Shape;3613;p39">
              <a:extLst>
                <a:ext uri="{FF2B5EF4-FFF2-40B4-BE49-F238E27FC236}">
                  <a16:creationId xmlns:a16="http://schemas.microsoft.com/office/drawing/2014/main" id="{C3BFF403-5E09-C69D-B0CE-5126A462A236}"/>
                </a:ext>
              </a:extLst>
            </p:cNvPr>
            <p:cNvSpPr/>
            <p:nvPr/>
          </p:nvSpPr>
          <p:spPr>
            <a:xfrm>
              <a:off x="905450" y="3556525"/>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57" name="Google Shape;3614;p39">
              <a:extLst>
                <a:ext uri="{FF2B5EF4-FFF2-40B4-BE49-F238E27FC236}">
                  <a16:creationId xmlns:a16="http://schemas.microsoft.com/office/drawing/2014/main" id="{B1D6C25B-7864-902E-2AE4-DB340E36B2EC}"/>
                </a:ext>
              </a:extLst>
            </p:cNvPr>
            <p:cNvSpPr/>
            <p:nvPr/>
          </p:nvSpPr>
          <p:spPr>
            <a:xfrm>
              <a:off x="905450" y="3556525"/>
              <a:ext cx="129525" cy="91700"/>
            </a:xfrm>
            <a:custGeom>
              <a:avLst/>
              <a:gdLst/>
              <a:ahLst/>
              <a:cxnLst/>
              <a:rect l="l" t="t" r="r" b="b"/>
              <a:pathLst>
                <a:path w="5181" h="3668" extrusionOk="0">
                  <a:moveTo>
                    <a:pt x="489" y="0"/>
                  </a:moveTo>
                  <a:lnTo>
                    <a:pt x="1" y="810"/>
                  </a:lnTo>
                  <a:lnTo>
                    <a:pt x="4692" y="3667"/>
                  </a:lnTo>
                  <a:lnTo>
                    <a:pt x="5180" y="2870"/>
                  </a:lnTo>
                  <a:lnTo>
                    <a:pt x="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58" name="Google Shape;3615;p39">
              <a:extLst>
                <a:ext uri="{FF2B5EF4-FFF2-40B4-BE49-F238E27FC236}">
                  <a16:creationId xmlns:a16="http://schemas.microsoft.com/office/drawing/2014/main" id="{3CDFAB7E-4C22-07E5-EAC9-856552D78C45}"/>
                </a:ext>
              </a:extLst>
            </p:cNvPr>
            <p:cNvSpPr/>
            <p:nvPr/>
          </p:nvSpPr>
          <p:spPr>
            <a:xfrm>
              <a:off x="921525" y="3765175"/>
              <a:ext cx="97075" cy="167600"/>
            </a:xfrm>
            <a:custGeom>
              <a:avLst/>
              <a:gdLst/>
              <a:ahLst/>
              <a:cxnLst/>
              <a:rect l="l" t="t" r="r" b="b"/>
              <a:pathLst>
                <a:path w="3883" h="6704" extrusionOk="0">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59" name="Google Shape;3616;p39">
              <a:extLst>
                <a:ext uri="{FF2B5EF4-FFF2-40B4-BE49-F238E27FC236}">
                  <a16:creationId xmlns:a16="http://schemas.microsoft.com/office/drawing/2014/main" id="{1D421261-B7D4-B30D-D350-43AC637D9F3D}"/>
                </a:ext>
              </a:extLst>
            </p:cNvPr>
            <p:cNvSpPr/>
            <p:nvPr/>
          </p:nvSpPr>
          <p:spPr>
            <a:xfrm>
              <a:off x="958450" y="3909250"/>
              <a:ext cx="23525" cy="135150"/>
            </a:xfrm>
            <a:custGeom>
              <a:avLst/>
              <a:gdLst/>
              <a:ahLst/>
              <a:cxnLst/>
              <a:rect l="l" t="t" r="r" b="b"/>
              <a:pathLst>
                <a:path w="941" h="5406" extrusionOk="0">
                  <a:moveTo>
                    <a:pt x="0" y="0"/>
                  </a:moveTo>
                  <a:lnTo>
                    <a:pt x="0" y="5406"/>
                  </a:lnTo>
                  <a:lnTo>
                    <a:pt x="941" y="5406"/>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60" name="Google Shape;3617;p39">
              <a:extLst>
                <a:ext uri="{FF2B5EF4-FFF2-40B4-BE49-F238E27FC236}">
                  <a16:creationId xmlns:a16="http://schemas.microsoft.com/office/drawing/2014/main" id="{075CEC6C-152D-8176-A13D-8E93EF5C1198}"/>
                </a:ext>
              </a:extLst>
            </p:cNvPr>
            <p:cNvSpPr/>
            <p:nvPr/>
          </p:nvSpPr>
          <p:spPr>
            <a:xfrm>
              <a:off x="905450" y="3928600"/>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61" name="Google Shape;3618;p39">
              <a:extLst>
                <a:ext uri="{FF2B5EF4-FFF2-40B4-BE49-F238E27FC236}">
                  <a16:creationId xmlns:a16="http://schemas.microsoft.com/office/drawing/2014/main" id="{C1B33CED-4B9E-6C66-6412-518357A6B80B}"/>
                </a:ext>
              </a:extLst>
            </p:cNvPr>
            <p:cNvSpPr/>
            <p:nvPr/>
          </p:nvSpPr>
          <p:spPr>
            <a:xfrm>
              <a:off x="905150" y="3928600"/>
              <a:ext cx="129825" cy="91700"/>
            </a:xfrm>
            <a:custGeom>
              <a:avLst/>
              <a:gdLst/>
              <a:ahLst/>
              <a:cxnLst/>
              <a:rect l="l" t="t" r="r" b="b"/>
              <a:pathLst>
                <a:path w="5193" h="3668" extrusionOk="0">
                  <a:moveTo>
                    <a:pt x="501" y="0"/>
                  </a:moveTo>
                  <a:lnTo>
                    <a:pt x="1" y="810"/>
                  </a:lnTo>
                  <a:lnTo>
                    <a:pt x="4692" y="3667"/>
                  </a:lnTo>
                  <a:lnTo>
                    <a:pt x="5192" y="2869"/>
                  </a:lnTo>
                  <a:lnTo>
                    <a:pt x="5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62" name="Google Shape;3619;p39">
              <a:extLst>
                <a:ext uri="{FF2B5EF4-FFF2-40B4-BE49-F238E27FC236}">
                  <a16:creationId xmlns:a16="http://schemas.microsoft.com/office/drawing/2014/main" id="{4BB491E6-6C87-A84D-5A6E-2B697877B964}"/>
                </a:ext>
              </a:extLst>
            </p:cNvPr>
            <p:cNvSpPr/>
            <p:nvPr/>
          </p:nvSpPr>
          <p:spPr>
            <a:xfrm>
              <a:off x="845025" y="3716350"/>
              <a:ext cx="145300" cy="83975"/>
            </a:xfrm>
            <a:custGeom>
              <a:avLst/>
              <a:gdLst/>
              <a:ahLst/>
              <a:cxnLst/>
              <a:rect l="l" t="t" r="r" b="b"/>
              <a:pathLst>
                <a:path w="5812" h="3359" extrusionOk="0">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63" name="Google Shape;3620;p39">
              <a:extLst>
                <a:ext uri="{FF2B5EF4-FFF2-40B4-BE49-F238E27FC236}">
                  <a16:creationId xmlns:a16="http://schemas.microsoft.com/office/drawing/2014/main" id="{AD907EE1-D46B-3C8E-1AD4-C9B9673D3730}"/>
                </a:ext>
              </a:extLst>
            </p:cNvPr>
            <p:cNvSpPr/>
            <p:nvPr/>
          </p:nvSpPr>
          <p:spPr>
            <a:xfrm>
              <a:off x="742650" y="3650575"/>
              <a:ext cx="128600" cy="87825"/>
            </a:xfrm>
            <a:custGeom>
              <a:avLst/>
              <a:gdLst/>
              <a:ahLst/>
              <a:cxnLst/>
              <a:rect l="l" t="t" r="r" b="b"/>
              <a:pathLst>
                <a:path w="5144" h="3513" extrusionOk="0">
                  <a:moveTo>
                    <a:pt x="464" y="1"/>
                  </a:moveTo>
                  <a:lnTo>
                    <a:pt x="0" y="810"/>
                  </a:lnTo>
                  <a:lnTo>
                    <a:pt x="4679" y="3513"/>
                  </a:lnTo>
                  <a:lnTo>
                    <a:pt x="5144" y="2691"/>
                  </a:lnTo>
                  <a:lnTo>
                    <a:pt x="4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64" name="Google Shape;3621;p39">
              <a:extLst>
                <a:ext uri="{FF2B5EF4-FFF2-40B4-BE49-F238E27FC236}">
                  <a16:creationId xmlns:a16="http://schemas.microsoft.com/office/drawing/2014/main" id="{FC79CA94-3C5E-F067-3A54-766AB4265679}"/>
                </a:ext>
              </a:extLst>
            </p:cNvPr>
            <p:cNvSpPr/>
            <p:nvPr/>
          </p:nvSpPr>
          <p:spPr>
            <a:xfrm>
              <a:off x="795625" y="3626475"/>
              <a:ext cx="26800" cy="137825"/>
            </a:xfrm>
            <a:custGeom>
              <a:avLst/>
              <a:gdLst/>
              <a:ahLst/>
              <a:cxnLst/>
              <a:rect l="l" t="t" r="r" b="b"/>
              <a:pathLst>
                <a:path w="1072" h="5513" extrusionOk="0">
                  <a:moveTo>
                    <a:pt x="941" y="0"/>
                  </a:moveTo>
                  <a:lnTo>
                    <a:pt x="0" y="24"/>
                  </a:lnTo>
                  <a:lnTo>
                    <a:pt x="131" y="5513"/>
                  </a:lnTo>
                  <a:lnTo>
                    <a:pt x="1072" y="5501"/>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65" name="Google Shape;3622;p39">
              <a:extLst>
                <a:ext uri="{FF2B5EF4-FFF2-40B4-BE49-F238E27FC236}">
                  <a16:creationId xmlns:a16="http://schemas.microsoft.com/office/drawing/2014/main" id="{0A1DF774-0687-60B1-C05A-761408FF2C69}"/>
                </a:ext>
              </a:extLst>
            </p:cNvPr>
            <p:cNvSpPr/>
            <p:nvPr/>
          </p:nvSpPr>
          <p:spPr>
            <a:xfrm>
              <a:off x="743225" y="3652075"/>
              <a:ext cx="131900" cy="86625"/>
            </a:xfrm>
            <a:custGeom>
              <a:avLst/>
              <a:gdLst/>
              <a:ahLst/>
              <a:cxnLst/>
              <a:rect l="l" t="t" r="r" b="b"/>
              <a:pathLst>
                <a:path w="5276" h="3465" extrusionOk="0">
                  <a:moveTo>
                    <a:pt x="4823" y="0"/>
                  </a:moveTo>
                  <a:lnTo>
                    <a:pt x="1" y="2631"/>
                  </a:lnTo>
                  <a:lnTo>
                    <a:pt x="453" y="3465"/>
                  </a:lnTo>
                  <a:lnTo>
                    <a:pt x="5275" y="822"/>
                  </a:lnTo>
                  <a:lnTo>
                    <a:pt x="48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66" name="Google Shape;3623;p39">
              <a:extLst>
                <a:ext uri="{FF2B5EF4-FFF2-40B4-BE49-F238E27FC236}">
                  <a16:creationId xmlns:a16="http://schemas.microsoft.com/office/drawing/2014/main" id="{FD35B498-D4EE-94ED-95FC-7D2BBBD71E1F}"/>
                </a:ext>
              </a:extLst>
            </p:cNvPr>
            <p:cNvSpPr/>
            <p:nvPr/>
          </p:nvSpPr>
          <p:spPr>
            <a:xfrm>
              <a:off x="949800" y="3776775"/>
              <a:ext cx="145000" cy="83975"/>
            </a:xfrm>
            <a:custGeom>
              <a:avLst/>
              <a:gdLst/>
              <a:ahLst/>
              <a:cxnLst/>
              <a:rect l="l" t="t" r="r" b="b"/>
              <a:pathLst>
                <a:path w="5800" h="3359" extrusionOk="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67" name="Google Shape;3624;p39">
              <a:extLst>
                <a:ext uri="{FF2B5EF4-FFF2-40B4-BE49-F238E27FC236}">
                  <a16:creationId xmlns:a16="http://schemas.microsoft.com/office/drawing/2014/main" id="{2900E5E5-FB6C-DF06-72AE-E4C1CED98CB0}"/>
                </a:ext>
              </a:extLst>
            </p:cNvPr>
            <p:cNvSpPr/>
            <p:nvPr/>
          </p:nvSpPr>
          <p:spPr>
            <a:xfrm>
              <a:off x="1068875" y="3838700"/>
              <a:ext cx="128600" cy="87825"/>
            </a:xfrm>
            <a:custGeom>
              <a:avLst/>
              <a:gdLst/>
              <a:ahLst/>
              <a:cxnLst/>
              <a:rect l="l" t="t" r="r" b="b"/>
              <a:pathLst>
                <a:path w="5144" h="3513" extrusionOk="0">
                  <a:moveTo>
                    <a:pt x="477" y="0"/>
                  </a:moveTo>
                  <a:lnTo>
                    <a:pt x="0" y="810"/>
                  </a:lnTo>
                  <a:lnTo>
                    <a:pt x="4680" y="3513"/>
                  </a:lnTo>
                  <a:lnTo>
                    <a:pt x="5144" y="2703"/>
                  </a:lnTo>
                  <a:lnTo>
                    <a:pt x="4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68" name="Google Shape;3625;p39">
              <a:extLst>
                <a:ext uri="{FF2B5EF4-FFF2-40B4-BE49-F238E27FC236}">
                  <a16:creationId xmlns:a16="http://schemas.microsoft.com/office/drawing/2014/main" id="{E42AB78C-3521-48FA-8004-ED4F352FFA9C}"/>
                </a:ext>
              </a:extLst>
            </p:cNvPr>
            <p:cNvSpPr/>
            <p:nvPr/>
          </p:nvSpPr>
          <p:spPr>
            <a:xfrm>
              <a:off x="1117975" y="3812500"/>
              <a:ext cx="26825" cy="137850"/>
            </a:xfrm>
            <a:custGeom>
              <a:avLst/>
              <a:gdLst/>
              <a:ahLst/>
              <a:cxnLst/>
              <a:rect l="l" t="t" r="r" b="b"/>
              <a:pathLst>
                <a:path w="1073" h="5514" extrusionOk="0">
                  <a:moveTo>
                    <a:pt x="941" y="1"/>
                  </a:moveTo>
                  <a:lnTo>
                    <a:pt x="1" y="24"/>
                  </a:lnTo>
                  <a:lnTo>
                    <a:pt x="132" y="5513"/>
                  </a:lnTo>
                  <a:lnTo>
                    <a:pt x="1072" y="5489"/>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69" name="Google Shape;3626;p39">
              <a:extLst>
                <a:ext uri="{FF2B5EF4-FFF2-40B4-BE49-F238E27FC236}">
                  <a16:creationId xmlns:a16="http://schemas.microsoft.com/office/drawing/2014/main" id="{40E3F5CD-69FE-E912-F4EC-543C27556459}"/>
                </a:ext>
              </a:extLst>
            </p:cNvPr>
            <p:cNvSpPr/>
            <p:nvPr/>
          </p:nvSpPr>
          <p:spPr>
            <a:xfrm>
              <a:off x="1065300" y="3838100"/>
              <a:ext cx="131875" cy="86650"/>
            </a:xfrm>
            <a:custGeom>
              <a:avLst/>
              <a:gdLst/>
              <a:ahLst/>
              <a:cxnLst/>
              <a:rect l="l" t="t" r="r" b="b"/>
              <a:pathLst>
                <a:path w="5275" h="3466" extrusionOk="0">
                  <a:moveTo>
                    <a:pt x="4834" y="1"/>
                  </a:moveTo>
                  <a:lnTo>
                    <a:pt x="0" y="2632"/>
                  </a:lnTo>
                  <a:lnTo>
                    <a:pt x="453" y="3465"/>
                  </a:lnTo>
                  <a:lnTo>
                    <a:pt x="5275" y="822"/>
                  </a:lnTo>
                  <a:lnTo>
                    <a:pt x="4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70" name="Google Shape;3627;p39">
              <a:extLst>
                <a:ext uri="{FF2B5EF4-FFF2-40B4-BE49-F238E27FC236}">
                  <a16:creationId xmlns:a16="http://schemas.microsoft.com/office/drawing/2014/main" id="{2261E0B0-55A4-858F-5998-3A30A0BD2F1C}"/>
                </a:ext>
              </a:extLst>
            </p:cNvPr>
            <p:cNvSpPr/>
            <p:nvPr/>
          </p:nvSpPr>
          <p:spPr>
            <a:xfrm>
              <a:off x="950100" y="3716350"/>
              <a:ext cx="145000" cy="83975"/>
            </a:xfrm>
            <a:custGeom>
              <a:avLst/>
              <a:gdLst/>
              <a:ahLst/>
              <a:cxnLst/>
              <a:rect l="l" t="t" r="r" b="b"/>
              <a:pathLst>
                <a:path w="5800" h="3359" extrusionOk="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71" name="Google Shape;3628;p39">
              <a:extLst>
                <a:ext uri="{FF2B5EF4-FFF2-40B4-BE49-F238E27FC236}">
                  <a16:creationId xmlns:a16="http://schemas.microsoft.com/office/drawing/2014/main" id="{244B5E3A-83DC-149A-34B2-537BAFBA60DA}"/>
                </a:ext>
              </a:extLst>
            </p:cNvPr>
            <p:cNvSpPr/>
            <p:nvPr/>
          </p:nvSpPr>
          <p:spPr>
            <a:xfrm>
              <a:off x="1068575" y="3650575"/>
              <a:ext cx="128900" cy="87825"/>
            </a:xfrm>
            <a:custGeom>
              <a:avLst/>
              <a:gdLst/>
              <a:ahLst/>
              <a:cxnLst/>
              <a:rect l="l" t="t" r="r" b="b"/>
              <a:pathLst>
                <a:path w="5156" h="3513" extrusionOk="0">
                  <a:moveTo>
                    <a:pt x="4680" y="1"/>
                  </a:moveTo>
                  <a:lnTo>
                    <a:pt x="0" y="2703"/>
                  </a:lnTo>
                  <a:lnTo>
                    <a:pt x="477" y="3513"/>
                  </a:lnTo>
                  <a:lnTo>
                    <a:pt x="5156" y="810"/>
                  </a:lnTo>
                  <a:lnTo>
                    <a:pt x="46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72" name="Google Shape;3629;p39">
              <a:extLst>
                <a:ext uri="{FF2B5EF4-FFF2-40B4-BE49-F238E27FC236}">
                  <a16:creationId xmlns:a16="http://schemas.microsoft.com/office/drawing/2014/main" id="{19C54B0F-4A4E-B71B-B3EA-78416E9ED576}"/>
                </a:ext>
              </a:extLst>
            </p:cNvPr>
            <p:cNvSpPr/>
            <p:nvPr/>
          </p:nvSpPr>
          <p:spPr>
            <a:xfrm>
              <a:off x="1065300" y="3652075"/>
              <a:ext cx="131875" cy="86625"/>
            </a:xfrm>
            <a:custGeom>
              <a:avLst/>
              <a:gdLst/>
              <a:ahLst/>
              <a:cxnLst/>
              <a:rect l="l" t="t" r="r" b="b"/>
              <a:pathLst>
                <a:path w="5275" h="3465" extrusionOk="0">
                  <a:moveTo>
                    <a:pt x="453" y="0"/>
                  </a:moveTo>
                  <a:lnTo>
                    <a:pt x="0" y="834"/>
                  </a:lnTo>
                  <a:lnTo>
                    <a:pt x="4823" y="3465"/>
                  </a:lnTo>
                  <a:lnTo>
                    <a:pt x="5275" y="2643"/>
                  </a:lnTo>
                  <a:lnTo>
                    <a:pt x="4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73" name="Google Shape;3630;p39">
              <a:extLst>
                <a:ext uri="{FF2B5EF4-FFF2-40B4-BE49-F238E27FC236}">
                  <a16:creationId xmlns:a16="http://schemas.microsoft.com/office/drawing/2014/main" id="{FB2B8B6C-F69B-3844-35FF-65396FB756D7}"/>
                </a:ext>
              </a:extLst>
            </p:cNvPr>
            <p:cNvSpPr/>
            <p:nvPr/>
          </p:nvSpPr>
          <p:spPr>
            <a:xfrm>
              <a:off x="1117675" y="3626475"/>
              <a:ext cx="26825" cy="137825"/>
            </a:xfrm>
            <a:custGeom>
              <a:avLst/>
              <a:gdLst/>
              <a:ahLst/>
              <a:cxnLst/>
              <a:rect l="l" t="t" r="r" b="b"/>
              <a:pathLst>
                <a:path w="1073" h="5513" extrusionOk="0">
                  <a:moveTo>
                    <a:pt x="132" y="0"/>
                  </a:moveTo>
                  <a:lnTo>
                    <a:pt x="1" y="5489"/>
                  </a:lnTo>
                  <a:lnTo>
                    <a:pt x="942" y="5513"/>
                  </a:lnTo>
                  <a:lnTo>
                    <a:pt x="1073" y="24"/>
                  </a:lnTo>
                  <a:lnTo>
                    <a:pt x="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74" name="Google Shape;3631;p39">
              <a:extLst>
                <a:ext uri="{FF2B5EF4-FFF2-40B4-BE49-F238E27FC236}">
                  <a16:creationId xmlns:a16="http://schemas.microsoft.com/office/drawing/2014/main" id="{05A199A5-C4B4-4106-DE7A-5C9878C8FDBB}"/>
                </a:ext>
              </a:extLst>
            </p:cNvPr>
            <p:cNvSpPr/>
            <p:nvPr/>
          </p:nvSpPr>
          <p:spPr>
            <a:xfrm>
              <a:off x="845325" y="3776775"/>
              <a:ext cx="145000" cy="83975"/>
            </a:xfrm>
            <a:custGeom>
              <a:avLst/>
              <a:gdLst/>
              <a:ahLst/>
              <a:cxnLst/>
              <a:rect l="l" t="t" r="r" b="b"/>
              <a:pathLst>
                <a:path w="5800" h="3359" extrusionOk="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75" name="Google Shape;3632;p39">
              <a:extLst>
                <a:ext uri="{FF2B5EF4-FFF2-40B4-BE49-F238E27FC236}">
                  <a16:creationId xmlns:a16="http://schemas.microsoft.com/office/drawing/2014/main" id="{2531A317-D37D-7BE2-CCF4-A79D8E2FB338}"/>
                </a:ext>
              </a:extLst>
            </p:cNvPr>
            <p:cNvSpPr/>
            <p:nvPr/>
          </p:nvSpPr>
          <p:spPr>
            <a:xfrm>
              <a:off x="742350" y="3839000"/>
              <a:ext cx="128900" cy="87825"/>
            </a:xfrm>
            <a:custGeom>
              <a:avLst/>
              <a:gdLst/>
              <a:ahLst/>
              <a:cxnLst/>
              <a:rect l="l" t="t" r="r" b="b"/>
              <a:pathLst>
                <a:path w="5156" h="3513" extrusionOk="0">
                  <a:moveTo>
                    <a:pt x="4679" y="0"/>
                  </a:moveTo>
                  <a:lnTo>
                    <a:pt x="0" y="2691"/>
                  </a:lnTo>
                  <a:lnTo>
                    <a:pt x="476" y="3513"/>
                  </a:lnTo>
                  <a:lnTo>
                    <a:pt x="5156" y="810"/>
                  </a:lnTo>
                  <a:lnTo>
                    <a:pt x="4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76" name="Google Shape;3633;p39">
              <a:extLst>
                <a:ext uri="{FF2B5EF4-FFF2-40B4-BE49-F238E27FC236}">
                  <a16:creationId xmlns:a16="http://schemas.microsoft.com/office/drawing/2014/main" id="{D3316857-C645-93B4-1E41-44D8DAA0D09B}"/>
                </a:ext>
              </a:extLst>
            </p:cNvPr>
            <p:cNvSpPr/>
            <p:nvPr/>
          </p:nvSpPr>
          <p:spPr>
            <a:xfrm>
              <a:off x="742950" y="3838100"/>
              <a:ext cx="131875" cy="86650"/>
            </a:xfrm>
            <a:custGeom>
              <a:avLst/>
              <a:gdLst/>
              <a:ahLst/>
              <a:cxnLst/>
              <a:rect l="l" t="t" r="r" b="b"/>
              <a:pathLst>
                <a:path w="5275" h="3466" extrusionOk="0">
                  <a:moveTo>
                    <a:pt x="452" y="1"/>
                  </a:moveTo>
                  <a:lnTo>
                    <a:pt x="0" y="834"/>
                  </a:lnTo>
                  <a:lnTo>
                    <a:pt x="4834" y="3465"/>
                  </a:lnTo>
                  <a:lnTo>
                    <a:pt x="5274" y="2644"/>
                  </a:lnTo>
                  <a:lnTo>
                    <a:pt x="4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77" name="Google Shape;3634;p39">
              <a:extLst>
                <a:ext uri="{FF2B5EF4-FFF2-40B4-BE49-F238E27FC236}">
                  <a16:creationId xmlns:a16="http://schemas.microsoft.com/office/drawing/2014/main" id="{3CA17957-464D-BE0C-7759-2673E705B8FE}"/>
                </a:ext>
              </a:extLst>
            </p:cNvPr>
            <p:cNvSpPr/>
            <p:nvPr/>
          </p:nvSpPr>
          <p:spPr>
            <a:xfrm>
              <a:off x="795625" y="3812500"/>
              <a:ext cx="26800" cy="137850"/>
            </a:xfrm>
            <a:custGeom>
              <a:avLst/>
              <a:gdLst/>
              <a:ahLst/>
              <a:cxnLst/>
              <a:rect l="l" t="t" r="r" b="b"/>
              <a:pathLst>
                <a:path w="1072" h="5514" extrusionOk="0">
                  <a:moveTo>
                    <a:pt x="131" y="1"/>
                  </a:moveTo>
                  <a:lnTo>
                    <a:pt x="0" y="5489"/>
                  </a:lnTo>
                  <a:lnTo>
                    <a:pt x="941" y="5513"/>
                  </a:lnTo>
                  <a:lnTo>
                    <a:pt x="1072" y="24"/>
                  </a:lnTo>
                  <a:lnTo>
                    <a:pt x="1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78" name="Google Shape;3635;p39">
              <a:extLst>
                <a:ext uri="{FF2B5EF4-FFF2-40B4-BE49-F238E27FC236}">
                  <a16:creationId xmlns:a16="http://schemas.microsoft.com/office/drawing/2014/main" id="{27ADC59E-4F14-E601-13CC-9E28C713B679}"/>
                </a:ext>
              </a:extLst>
            </p:cNvPr>
            <p:cNvSpPr/>
            <p:nvPr/>
          </p:nvSpPr>
          <p:spPr>
            <a:xfrm>
              <a:off x="1500775" y="3847025"/>
              <a:ext cx="93175" cy="160775"/>
            </a:xfrm>
            <a:custGeom>
              <a:avLst/>
              <a:gdLst/>
              <a:ahLst/>
              <a:cxnLst/>
              <a:rect l="l" t="t" r="r" b="b"/>
              <a:pathLst>
                <a:path w="3727" h="6431" extrusionOk="0">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79" name="Google Shape;3636;p39">
              <a:extLst>
                <a:ext uri="{FF2B5EF4-FFF2-40B4-BE49-F238E27FC236}">
                  <a16:creationId xmlns:a16="http://schemas.microsoft.com/office/drawing/2014/main" id="{56C0FF6D-233F-6690-D9F0-EC14E55B52ED}"/>
                </a:ext>
              </a:extLst>
            </p:cNvPr>
            <p:cNvSpPr/>
            <p:nvPr/>
          </p:nvSpPr>
          <p:spPr>
            <a:xfrm>
              <a:off x="1563275" y="3744050"/>
              <a:ext cx="61650" cy="136350"/>
            </a:xfrm>
            <a:custGeom>
              <a:avLst/>
              <a:gdLst/>
              <a:ahLst/>
              <a:cxnLst/>
              <a:rect l="l" t="t" r="r" b="b"/>
              <a:pathLst>
                <a:path w="2466" h="5454" extrusionOk="0">
                  <a:moveTo>
                    <a:pt x="1560" y="0"/>
                  </a:moveTo>
                  <a:lnTo>
                    <a:pt x="1" y="5179"/>
                  </a:lnTo>
                  <a:lnTo>
                    <a:pt x="894" y="5453"/>
                  </a:lnTo>
                  <a:lnTo>
                    <a:pt x="2465" y="262"/>
                  </a:lnTo>
                  <a:lnTo>
                    <a:pt x="15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80" name="Google Shape;3637;p39">
              <a:extLst>
                <a:ext uri="{FF2B5EF4-FFF2-40B4-BE49-F238E27FC236}">
                  <a16:creationId xmlns:a16="http://schemas.microsoft.com/office/drawing/2014/main" id="{34CC2901-87E4-69C1-3829-50951B0F5761}"/>
                </a:ext>
              </a:extLst>
            </p:cNvPr>
            <p:cNvSpPr/>
            <p:nvPr/>
          </p:nvSpPr>
          <p:spPr>
            <a:xfrm>
              <a:off x="1513875" y="3778275"/>
              <a:ext cx="138725" cy="57475"/>
            </a:xfrm>
            <a:custGeom>
              <a:avLst/>
              <a:gdLst/>
              <a:ahLst/>
              <a:cxnLst/>
              <a:rect l="l" t="t" r="r" b="b"/>
              <a:pathLst>
                <a:path w="5549" h="2299" extrusionOk="0">
                  <a:moveTo>
                    <a:pt x="5310" y="0"/>
                  </a:moveTo>
                  <a:lnTo>
                    <a:pt x="0" y="1393"/>
                  </a:lnTo>
                  <a:lnTo>
                    <a:pt x="238" y="2298"/>
                  </a:lnTo>
                  <a:lnTo>
                    <a:pt x="5549" y="905"/>
                  </a:lnTo>
                  <a:lnTo>
                    <a:pt x="53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81" name="Google Shape;3638;p39">
              <a:extLst>
                <a:ext uri="{FF2B5EF4-FFF2-40B4-BE49-F238E27FC236}">
                  <a16:creationId xmlns:a16="http://schemas.microsoft.com/office/drawing/2014/main" id="{A0F6790F-D32A-0D47-236B-D80CD65C5396}"/>
                </a:ext>
              </a:extLst>
            </p:cNvPr>
            <p:cNvSpPr/>
            <p:nvPr/>
          </p:nvSpPr>
          <p:spPr>
            <a:xfrm>
              <a:off x="1528450" y="3748200"/>
              <a:ext cx="109275" cy="117900"/>
            </a:xfrm>
            <a:custGeom>
              <a:avLst/>
              <a:gdLst/>
              <a:ahLst/>
              <a:cxnLst/>
              <a:rect l="l" t="t" r="r" b="b"/>
              <a:pathLst>
                <a:path w="4371" h="4716" extrusionOk="0">
                  <a:moveTo>
                    <a:pt x="691" y="1"/>
                  </a:moveTo>
                  <a:lnTo>
                    <a:pt x="1" y="620"/>
                  </a:lnTo>
                  <a:lnTo>
                    <a:pt x="3668" y="4716"/>
                  </a:lnTo>
                  <a:lnTo>
                    <a:pt x="4370" y="4085"/>
                  </a:lnTo>
                  <a:lnTo>
                    <a:pt x="6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82" name="Google Shape;3639;p39">
              <a:extLst>
                <a:ext uri="{FF2B5EF4-FFF2-40B4-BE49-F238E27FC236}">
                  <a16:creationId xmlns:a16="http://schemas.microsoft.com/office/drawing/2014/main" id="{6AC8ADF6-4785-7545-11F9-C7731E1C2A27}"/>
                </a:ext>
              </a:extLst>
            </p:cNvPr>
            <p:cNvSpPr/>
            <p:nvPr/>
          </p:nvSpPr>
          <p:spPr>
            <a:xfrm>
              <a:off x="1465950" y="3962825"/>
              <a:ext cx="93175" cy="160750"/>
            </a:xfrm>
            <a:custGeom>
              <a:avLst/>
              <a:gdLst/>
              <a:ahLst/>
              <a:cxnLst/>
              <a:rect l="l" t="t" r="r" b="b"/>
              <a:pathLst>
                <a:path w="3727" h="6430" extrusionOk="0">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83" name="Google Shape;3640;p39">
              <a:extLst>
                <a:ext uri="{FF2B5EF4-FFF2-40B4-BE49-F238E27FC236}">
                  <a16:creationId xmlns:a16="http://schemas.microsoft.com/office/drawing/2014/main" id="{0ED5F881-BDF1-0BE5-18BE-F62F52AB4100}"/>
                </a:ext>
              </a:extLst>
            </p:cNvPr>
            <p:cNvSpPr/>
            <p:nvPr/>
          </p:nvSpPr>
          <p:spPr>
            <a:xfrm>
              <a:off x="1445100" y="4097950"/>
              <a:ext cx="61350" cy="136050"/>
            </a:xfrm>
            <a:custGeom>
              <a:avLst/>
              <a:gdLst/>
              <a:ahLst/>
              <a:cxnLst/>
              <a:rect l="l" t="t" r="r" b="b"/>
              <a:pathLst>
                <a:path w="2454" h="5442" extrusionOk="0">
                  <a:moveTo>
                    <a:pt x="1549" y="1"/>
                  </a:moveTo>
                  <a:lnTo>
                    <a:pt x="1" y="5168"/>
                  </a:lnTo>
                  <a:lnTo>
                    <a:pt x="906" y="5442"/>
                  </a:lnTo>
                  <a:lnTo>
                    <a:pt x="2454" y="263"/>
                  </a:lnTo>
                  <a:lnTo>
                    <a:pt x="15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84" name="Google Shape;3641;p39">
              <a:extLst>
                <a:ext uri="{FF2B5EF4-FFF2-40B4-BE49-F238E27FC236}">
                  <a16:creationId xmlns:a16="http://schemas.microsoft.com/office/drawing/2014/main" id="{12159B02-959E-5238-D261-BD20BEA8D3C0}"/>
                </a:ext>
              </a:extLst>
            </p:cNvPr>
            <p:cNvSpPr/>
            <p:nvPr/>
          </p:nvSpPr>
          <p:spPr>
            <a:xfrm>
              <a:off x="1407000" y="4134575"/>
              <a:ext cx="138750" cy="57750"/>
            </a:xfrm>
            <a:custGeom>
              <a:avLst/>
              <a:gdLst/>
              <a:ahLst/>
              <a:cxnLst/>
              <a:rect l="l" t="t" r="r" b="b"/>
              <a:pathLst>
                <a:path w="5550" h="2310" extrusionOk="0">
                  <a:moveTo>
                    <a:pt x="5311" y="0"/>
                  </a:moveTo>
                  <a:lnTo>
                    <a:pt x="1" y="1393"/>
                  </a:lnTo>
                  <a:lnTo>
                    <a:pt x="239" y="2310"/>
                  </a:lnTo>
                  <a:lnTo>
                    <a:pt x="5549" y="905"/>
                  </a:lnTo>
                  <a:lnTo>
                    <a:pt x="5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85" name="Google Shape;3642;p39">
              <a:extLst>
                <a:ext uri="{FF2B5EF4-FFF2-40B4-BE49-F238E27FC236}">
                  <a16:creationId xmlns:a16="http://schemas.microsoft.com/office/drawing/2014/main" id="{642CF9A6-5D78-9EE9-0D01-870B20C9CD28}"/>
                </a:ext>
              </a:extLst>
            </p:cNvPr>
            <p:cNvSpPr/>
            <p:nvPr/>
          </p:nvSpPr>
          <p:spPr>
            <a:xfrm>
              <a:off x="1421600" y="4104500"/>
              <a:ext cx="109250" cy="117900"/>
            </a:xfrm>
            <a:custGeom>
              <a:avLst/>
              <a:gdLst/>
              <a:ahLst/>
              <a:cxnLst/>
              <a:rect l="l" t="t" r="r" b="b"/>
              <a:pathLst>
                <a:path w="4370" h="4716" extrusionOk="0">
                  <a:moveTo>
                    <a:pt x="703" y="1"/>
                  </a:moveTo>
                  <a:lnTo>
                    <a:pt x="0" y="632"/>
                  </a:lnTo>
                  <a:lnTo>
                    <a:pt x="3679" y="4716"/>
                  </a:lnTo>
                  <a:lnTo>
                    <a:pt x="4370" y="4096"/>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86" name="Google Shape;3643;p39">
              <a:extLst>
                <a:ext uri="{FF2B5EF4-FFF2-40B4-BE49-F238E27FC236}">
                  <a16:creationId xmlns:a16="http://schemas.microsoft.com/office/drawing/2014/main" id="{071103D5-8EDD-1902-6C7D-DE32AB3FF7A5}"/>
                </a:ext>
              </a:extLst>
            </p:cNvPr>
            <p:cNvSpPr/>
            <p:nvPr/>
          </p:nvSpPr>
          <p:spPr>
            <a:xfrm>
              <a:off x="1430525" y="3880375"/>
              <a:ext cx="115225" cy="122050"/>
            </a:xfrm>
            <a:custGeom>
              <a:avLst/>
              <a:gdLst/>
              <a:ahLst/>
              <a:cxnLst/>
              <a:rect l="l" t="t" r="r" b="b"/>
              <a:pathLst>
                <a:path w="4609" h="4882" extrusionOk="0">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87" name="Google Shape;3644;p39">
              <a:extLst>
                <a:ext uri="{FF2B5EF4-FFF2-40B4-BE49-F238E27FC236}">
                  <a16:creationId xmlns:a16="http://schemas.microsoft.com/office/drawing/2014/main" id="{50553D28-42F8-6900-ADCB-E5C7A500B4B5}"/>
                </a:ext>
              </a:extLst>
            </p:cNvPr>
            <p:cNvSpPr/>
            <p:nvPr/>
          </p:nvSpPr>
          <p:spPr>
            <a:xfrm>
              <a:off x="1345400" y="3791075"/>
              <a:ext cx="109850" cy="114625"/>
            </a:xfrm>
            <a:custGeom>
              <a:avLst/>
              <a:gdLst/>
              <a:ahLst/>
              <a:cxnLst/>
              <a:rect l="l" t="t" r="r" b="b"/>
              <a:pathLst>
                <a:path w="4394" h="4585" extrusionOk="0">
                  <a:moveTo>
                    <a:pt x="691" y="0"/>
                  </a:moveTo>
                  <a:lnTo>
                    <a:pt x="0" y="655"/>
                  </a:lnTo>
                  <a:lnTo>
                    <a:pt x="3715" y="4584"/>
                  </a:lnTo>
                  <a:lnTo>
                    <a:pt x="4394" y="3941"/>
                  </a:lnTo>
                  <a:lnTo>
                    <a:pt x="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88" name="Google Shape;3645;p39">
              <a:extLst>
                <a:ext uri="{FF2B5EF4-FFF2-40B4-BE49-F238E27FC236}">
                  <a16:creationId xmlns:a16="http://schemas.microsoft.com/office/drawing/2014/main" id="{DA1BEB06-9115-3185-2A4D-12031F7BFDD7}"/>
                </a:ext>
              </a:extLst>
            </p:cNvPr>
            <p:cNvSpPr/>
            <p:nvPr/>
          </p:nvSpPr>
          <p:spPr>
            <a:xfrm>
              <a:off x="1372475" y="3780350"/>
              <a:ext cx="58975" cy="138750"/>
            </a:xfrm>
            <a:custGeom>
              <a:avLst/>
              <a:gdLst/>
              <a:ahLst/>
              <a:cxnLst/>
              <a:rect l="l" t="t" r="r" b="b"/>
              <a:pathLst>
                <a:path w="2359" h="5550" extrusionOk="0">
                  <a:moveTo>
                    <a:pt x="1453" y="1"/>
                  </a:moveTo>
                  <a:lnTo>
                    <a:pt x="1" y="5299"/>
                  </a:lnTo>
                  <a:lnTo>
                    <a:pt x="906"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89" name="Google Shape;3646;p39">
              <a:extLst>
                <a:ext uri="{FF2B5EF4-FFF2-40B4-BE49-F238E27FC236}">
                  <a16:creationId xmlns:a16="http://schemas.microsoft.com/office/drawing/2014/main" id="{DF69F8F6-EA30-2196-5AD3-51011A80E219}"/>
                </a:ext>
              </a:extLst>
            </p:cNvPr>
            <p:cNvSpPr/>
            <p:nvPr/>
          </p:nvSpPr>
          <p:spPr>
            <a:xfrm>
              <a:off x="1332600" y="3824100"/>
              <a:ext cx="139325" cy="51525"/>
            </a:xfrm>
            <a:custGeom>
              <a:avLst/>
              <a:gdLst/>
              <a:ahLst/>
              <a:cxnLst/>
              <a:rect l="l" t="t" r="r" b="b"/>
              <a:pathLst>
                <a:path w="5573" h="2061" extrusionOk="0">
                  <a:moveTo>
                    <a:pt x="5370" y="1"/>
                  </a:moveTo>
                  <a:lnTo>
                    <a:pt x="0" y="1144"/>
                  </a:lnTo>
                  <a:lnTo>
                    <a:pt x="191" y="2061"/>
                  </a:lnTo>
                  <a:lnTo>
                    <a:pt x="5572" y="918"/>
                  </a:lnTo>
                  <a:lnTo>
                    <a:pt x="5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90" name="Google Shape;3647;p39">
              <a:extLst>
                <a:ext uri="{FF2B5EF4-FFF2-40B4-BE49-F238E27FC236}">
                  <a16:creationId xmlns:a16="http://schemas.microsoft.com/office/drawing/2014/main" id="{A403175D-A7CB-8FD1-926C-E514F3530111}"/>
                </a:ext>
              </a:extLst>
            </p:cNvPr>
            <p:cNvSpPr/>
            <p:nvPr/>
          </p:nvSpPr>
          <p:spPr>
            <a:xfrm>
              <a:off x="1513575" y="3968175"/>
              <a:ext cx="115200" cy="122075"/>
            </a:xfrm>
            <a:custGeom>
              <a:avLst/>
              <a:gdLst/>
              <a:ahLst/>
              <a:cxnLst/>
              <a:rect l="l" t="t" r="r" b="b"/>
              <a:pathLst>
                <a:path w="4608" h="4883" extrusionOk="0">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91" name="Google Shape;3648;p39">
              <a:extLst>
                <a:ext uri="{FF2B5EF4-FFF2-40B4-BE49-F238E27FC236}">
                  <a16:creationId xmlns:a16="http://schemas.microsoft.com/office/drawing/2014/main" id="{A2C6C4DA-F148-5510-E8A7-82A1E276A3CB}"/>
                </a:ext>
              </a:extLst>
            </p:cNvPr>
            <p:cNvSpPr/>
            <p:nvPr/>
          </p:nvSpPr>
          <p:spPr>
            <a:xfrm>
              <a:off x="1604050" y="4065225"/>
              <a:ext cx="109875" cy="114300"/>
            </a:xfrm>
            <a:custGeom>
              <a:avLst/>
              <a:gdLst/>
              <a:ahLst/>
              <a:cxnLst/>
              <a:rect l="l" t="t" r="r" b="b"/>
              <a:pathLst>
                <a:path w="4395" h="4572" extrusionOk="0">
                  <a:moveTo>
                    <a:pt x="679" y="0"/>
                  </a:moveTo>
                  <a:lnTo>
                    <a:pt x="1" y="643"/>
                  </a:lnTo>
                  <a:lnTo>
                    <a:pt x="3704" y="4572"/>
                  </a:lnTo>
                  <a:lnTo>
                    <a:pt x="4394" y="3929"/>
                  </a:lnTo>
                  <a:lnTo>
                    <a:pt x="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92" name="Google Shape;3649;p39">
              <a:extLst>
                <a:ext uri="{FF2B5EF4-FFF2-40B4-BE49-F238E27FC236}">
                  <a16:creationId xmlns:a16="http://schemas.microsoft.com/office/drawing/2014/main" id="{ADDC2017-463C-97BC-8477-AD50577FAF62}"/>
                </a:ext>
              </a:extLst>
            </p:cNvPr>
            <p:cNvSpPr/>
            <p:nvPr/>
          </p:nvSpPr>
          <p:spPr>
            <a:xfrm>
              <a:off x="1627875" y="4050925"/>
              <a:ext cx="58950" cy="138725"/>
            </a:xfrm>
            <a:custGeom>
              <a:avLst/>
              <a:gdLst/>
              <a:ahLst/>
              <a:cxnLst/>
              <a:rect l="l" t="t" r="r" b="b"/>
              <a:pathLst>
                <a:path w="2358" h="5549" extrusionOk="0">
                  <a:moveTo>
                    <a:pt x="1453" y="1"/>
                  </a:moveTo>
                  <a:lnTo>
                    <a:pt x="0" y="5299"/>
                  </a:lnTo>
                  <a:lnTo>
                    <a:pt x="905"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93" name="Google Shape;3650;p39">
              <a:extLst>
                <a:ext uri="{FF2B5EF4-FFF2-40B4-BE49-F238E27FC236}">
                  <a16:creationId xmlns:a16="http://schemas.microsoft.com/office/drawing/2014/main" id="{AF7F35C1-9AE6-3F29-89A2-4960520E584E}"/>
                </a:ext>
              </a:extLst>
            </p:cNvPr>
            <p:cNvSpPr/>
            <p:nvPr/>
          </p:nvSpPr>
          <p:spPr>
            <a:xfrm>
              <a:off x="1587975" y="4094675"/>
              <a:ext cx="139325" cy="51525"/>
            </a:xfrm>
            <a:custGeom>
              <a:avLst/>
              <a:gdLst/>
              <a:ahLst/>
              <a:cxnLst/>
              <a:rect l="l" t="t" r="r" b="b"/>
              <a:pathLst>
                <a:path w="5573" h="2061" extrusionOk="0">
                  <a:moveTo>
                    <a:pt x="5371" y="1"/>
                  </a:moveTo>
                  <a:lnTo>
                    <a:pt x="1" y="1144"/>
                  </a:lnTo>
                  <a:lnTo>
                    <a:pt x="191" y="2061"/>
                  </a:lnTo>
                  <a:lnTo>
                    <a:pt x="5573" y="918"/>
                  </a:lnTo>
                  <a:lnTo>
                    <a:pt x="53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94" name="Google Shape;3651;p39">
              <a:extLst>
                <a:ext uri="{FF2B5EF4-FFF2-40B4-BE49-F238E27FC236}">
                  <a16:creationId xmlns:a16="http://schemas.microsoft.com/office/drawing/2014/main" id="{6CBC21DB-4531-1651-C1C7-1FD7BB62D4E8}"/>
                </a:ext>
              </a:extLst>
            </p:cNvPr>
            <p:cNvSpPr/>
            <p:nvPr/>
          </p:nvSpPr>
          <p:spPr>
            <a:xfrm>
              <a:off x="1507025" y="3924125"/>
              <a:ext cx="163125" cy="94375"/>
            </a:xfrm>
            <a:custGeom>
              <a:avLst/>
              <a:gdLst/>
              <a:ahLst/>
              <a:cxnLst/>
              <a:rect l="l" t="t" r="r" b="b"/>
              <a:pathLst>
                <a:path w="6525" h="3775" extrusionOk="0">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95" name="Google Shape;3652;p39">
              <a:extLst>
                <a:ext uri="{FF2B5EF4-FFF2-40B4-BE49-F238E27FC236}">
                  <a16:creationId xmlns:a16="http://schemas.microsoft.com/office/drawing/2014/main" id="{8E9FAAC6-B18B-EDAB-607F-2290BC9FED45}"/>
                </a:ext>
              </a:extLst>
            </p:cNvPr>
            <p:cNvSpPr/>
            <p:nvPr/>
          </p:nvSpPr>
          <p:spPr>
            <a:xfrm>
              <a:off x="1644550" y="3914900"/>
              <a:ext cx="136625" cy="54200"/>
            </a:xfrm>
            <a:custGeom>
              <a:avLst/>
              <a:gdLst/>
              <a:ahLst/>
              <a:cxnLst/>
              <a:rect l="l" t="t" r="r" b="b"/>
              <a:pathLst>
                <a:path w="5465" h="2168" extrusionOk="0">
                  <a:moveTo>
                    <a:pt x="5251" y="0"/>
                  </a:moveTo>
                  <a:lnTo>
                    <a:pt x="0" y="1251"/>
                  </a:lnTo>
                  <a:lnTo>
                    <a:pt x="214" y="2167"/>
                  </a:lnTo>
                  <a:lnTo>
                    <a:pt x="5465" y="917"/>
                  </a:lnTo>
                  <a:lnTo>
                    <a:pt x="52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96" name="Google Shape;3653;p39">
              <a:extLst>
                <a:ext uri="{FF2B5EF4-FFF2-40B4-BE49-F238E27FC236}">
                  <a16:creationId xmlns:a16="http://schemas.microsoft.com/office/drawing/2014/main" id="{250619C2-04CC-7486-0CF0-F4F285583482}"/>
                </a:ext>
              </a:extLst>
            </p:cNvPr>
            <p:cNvSpPr/>
            <p:nvPr/>
          </p:nvSpPr>
          <p:spPr>
            <a:xfrm>
              <a:off x="1654075" y="3885425"/>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97" name="Google Shape;3654;p39">
              <a:extLst>
                <a:ext uri="{FF2B5EF4-FFF2-40B4-BE49-F238E27FC236}">
                  <a16:creationId xmlns:a16="http://schemas.microsoft.com/office/drawing/2014/main" id="{F6A29B31-39AD-4397-E9C1-AFA371C633FF}"/>
                </a:ext>
              </a:extLst>
            </p:cNvPr>
            <p:cNvSpPr/>
            <p:nvPr/>
          </p:nvSpPr>
          <p:spPr>
            <a:xfrm>
              <a:off x="1678175" y="3873525"/>
              <a:ext cx="64900" cy="137825"/>
            </a:xfrm>
            <a:custGeom>
              <a:avLst/>
              <a:gdLst/>
              <a:ahLst/>
              <a:cxnLst/>
              <a:rect l="l" t="t" r="r" b="b"/>
              <a:pathLst>
                <a:path w="2596" h="5513" extrusionOk="0">
                  <a:moveTo>
                    <a:pt x="1703" y="0"/>
                  </a:moveTo>
                  <a:lnTo>
                    <a:pt x="0" y="5227"/>
                  </a:lnTo>
                  <a:lnTo>
                    <a:pt x="893" y="5513"/>
                  </a:lnTo>
                  <a:lnTo>
                    <a:pt x="2596" y="298"/>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98" name="Google Shape;3655;p39">
              <a:extLst>
                <a:ext uri="{FF2B5EF4-FFF2-40B4-BE49-F238E27FC236}">
                  <a16:creationId xmlns:a16="http://schemas.microsoft.com/office/drawing/2014/main" id="{B7AC5827-BB25-0D90-D8B3-CDE5A3C171B2}"/>
                </a:ext>
              </a:extLst>
            </p:cNvPr>
            <p:cNvSpPr/>
            <p:nvPr/>
          </p:nvSpPr>
          <p:spPr>
            <a:xfrm>
              <a:off x="1389450" y="3951800"/>
              <a:ext cx="163125" cy="94675"/>
            </a:xfrm>
            <a:custGeom>
              <a:avLst/>
              <a:gdLst/>
              <a:ahLst/>
              <a:cxnLst/>
              <a:rect l="l" t="t" r="r" b="b"/>
              <a:pathLst>
                <a:path w="6525" h="3787" extrusionOk="0">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799" name="Google Shape;3656;p39">
              <a:extLst>
                <a:ext uri="{FF2B5EF4-FFF2-40B4-BE49-F238E27FC236}">
                  <a16:creationId xmlns:a16="http://schemas.microsoft.com/office/drawing/2014/main" id="{BF1670C7-F454-5C2E-B669-82166F66BDAE}"/>
                </a:ext>
              </a:extLst>
            </p:cNvPr>
            <p:cNvSpPr/>
            <p:nvPr/>
          </p:nvSpPr>
          <p:spPr>
            <a:xfrm>
              <a:off x="1277825" y="4001800"/>
              <a:ext cx="136950" cy="53900"/>
            </a:xfrm>
            <a:custGeom>
              <a:avLst/>
              <a:gdLst/>
              <a:ahLst/>
              <a:cxnLst/>
              <a:rect l="l" t="t" r="r" b="b"/>
              <a:pathLst>
                <a:path w="5478" h="2156" extrusionOk="0">
                  <a:moveTo>
                    <a:pt x="5251" y="1"/>
                  </a:moveTo>
                  <a:lnTo>
                    <a:pt x="1" y="1251"/>
                  </a:lnTo>
                  <a:lnTo>
                    <a:pt x="215" y="2156"/>
                  </a:lnTo>
                  <a:lnTo>
                    <a:pt x="5477" y="918"/>
                  </a:lnTo>
                  <a:lnTo>
                    <a:pt x="52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00" name="Google Shape;3657;p39">
              <a:extLst>
                <a:ext uri="{FF2B5EF4-FFF2-40B4-BE49-F238E27FC236}">
                  <a16:creationId xmlns:a16="http://schemas.microsoft.com/office/drawing/2014/main" id="{5C971F79-D7E1-1CD7-A879-1D40ED908872}"/>
                </a:ext>
              </a:extLst>
            </p:cNvPr>
            <p:cNvSpPr/>
            <p:nvPr/>
          </p:nvSpPr>
          <p:spPr>
            <a:xfrm>
              <a:off x="1291825" y="3971450"/>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01" name="Google Shape;3658;p39">
              <a:extLst>
                <a:ext uri="{FF2B5EF4-FFF2-40B4-BE49-F238E27FC236}">
                  <a16:creationId xmlns:a16="http://schemas.microsoft.com/office/drawing/2014/main" id="{3FE88F03-7BA9-7C43-3ED1-831C4801A80D}"/>
                </a:ext>
              </a:extLst>
            </p:cNvPr>
            <p:cNvSpPr/>
            <p:nvPr/>
          </p:nvSpPr>
          <p:spPr>
            <a:xfrm>
              <a:off x="1316225" y="3959550"/>
              <a:ext cx="64900" cy="137825"/>
            </a:xfrm>
            <a:custGeom>
              <a:avLst/>
              <a:gdLst/>
              <a:ahLst/>
              <a:cxnLst/>
              <a:rect l="l" t="t" r="r" b="b"/>
              <a:pathLst>
                <a:path w="2596" h="5513" extrusionOk="0">
                  <a:moveTo>
                    <a:pt x="1703" y="0"/>
                  </a:moveTo>
                  <a:lnTo>
                    <a:pt x="0" y="5215"/>
                  </a:lnTo>
                  <a:lnTo>
                    <a:pt x="893" y="5513"/>
                  </a:lnTo>
                  <a:lnTo>
                    <a:pt x="2596" y="286"/>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02" name="Google Shape;3659;p39">
              <a:extLst>
                <a:ext uri="{FF2B5EF4-FFF2-40B4-BE49-F238E27FC236}">
                  <a16:creationId xmlns:a16="http://schemas.microsoft.com/office/drawing/2014/main" id="{DCF852A7-B3C4-5F75-7BDD-6581BFEB5192}"/>
                </a:ext>
              </a:extLst>
            </p:cNvPr>
            <p:cNvSpPr/>
            <p:nvPr/>
          </p:nvSpPr>
          <p:spPr>
            <a:xfrm>
              <a:off x="1138525" y="4264650"/>
              <a:ext cx="89025" cy="153600"/>
            </a:xfrm>
            <a:custGeom>
              <a:avLst/>
              <a:gdLst/>
              <a:ahLst/>
              <a:cxnLst/>
              <a:rect l="l" t="t" r="r" b="b"/>
              <a:pathLst>
                <a:path w="3561" h="6144" extrusionOk="0">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03" name="Google Shape;3660;p39">
              <a:extLst>
                <a:ext uri="{FF2B5EF4-FFF2-40B4-BE49-F238E27FC236}">
                  <a16:creationId xmlns:a16="http://schemas.microsoft.com/office/drawing/2014/main" id="{4FC752E5-4C44-71B5-8FA4-1163BAFE16DB}"/>
                </a:ext>
              </a:extLst>
            </p:cNvPr>
            <p:cNvSpPr/>
            <p:nvPr/>
          </p:nvSpPr>
          <p:spPr>
            <a:xfrm>
              <a:off x="1196575" y="4157475"/>
              <a:ext cx="75925" cy="133100"/>
            </a:xfrm>
            <a:custGeom>
              <a:avLst/>
              <a:gdLst/>
              <a:ahLst/>
              <a:cxnLst/>
              <a:rect l="l" t="t" r="r" b="b"/>
              <a:pathLst>
                <a:path w="3037" h="5324" extrusionOk="0">
                  <a:moveTo>
                    <a:pt x="2179" y="1"/>
                  </a:moveTo>
                  <a:lnTo>
                    <a:pt x="0" y="4942"/>
                  </a:lnTo>
                  <a:lnTo>
                    <a:pt x="857" y="5323"/>
                  </a:lnTo>
                  <a:lnTo>
                    <a:pt x="3036" y="382"/>
                  </a:lnTo>
                  <a:lnTo>
                    <a:pt x="21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04" name="Google Shape;3661;p39">
              <a:extLst>
                <a:ext uri="{FF2B5EF4-FFF2-40B4-BE49-F238E27FC236}">
                  <a16:creationId xmlns:a16="http://schemas.microsoft.com/office/drawing/2014/main" id="{EC71B99F-630A-0CBA-922B-C9BD224D9EB3}"/>
                </a:ext>
              </a:extLst>
            </p:cNvPr>
            <p:cNvSpPr/>
            <p:nvPr/>
          </p:nvSpPr>
          <p:spPr>
            <a:xfrm>
              <a:off x="1163825" y="4205700"/>
              <a:ext cx="139325" cy="41400"/>
            </a:xfrm>
            <a:custGeom>
              <a:avLst/>
              <a:gdLst/>
              <a:ahLst/>
              <a:cxnLst/>
              <a:rect l="l" t="t" r="r" b="b"/>
              <a:pathLst>
                <a:path w="5573" h="1656" extrusionOk="0">
                  <a:moveTo>
                    <a:pt x="5454" y="1"/>
                  </a:moveTo>
                  <a:lnTo>
                    <a:pt x="0" y="727"/>
                  </a:lnTo>
                  <a:lnTo>
                    <a:pt x="131" y="1656"/>
                  </a:lnTo>
                  <a:lnTo>
                    <a:pt x="5573" y="929"/>
                  </a:lnTo>
                  <a:lnTo>
                    <a:pt x="54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05" name="Google Shape;3662;p39">
              <a:extLst>
                <a:ext uri="{FF2B5EF4-FFF2-40B4-BE49-F238E27FC236}">
                  <a16:creationId xmlns:a16="http://schemas.microsoft.com/office/drawing/2014/main" id="{8CE57564-C5BD-BE61-382D-463DCC34D74B}"/>
                </a:ext>
              </a:extLst>
            </p:cNvPr>
            <p:cNvSpPr/>
            <p:nvPr/>
          </p:nvSpPr>
          <p:spPr>
            <a:xfrm>
              <a:off x="1184650" y="4163450"/>
              <a:ext cx="97675" cy="125925"/>
            </a:xfrm>
            <a:custGeom>
              <a:avLst/>
              <a:gdLst/>
              <a:ahLst/>
              <a:cxnLst/>
              <a:rect l="l" t="t" r="r" b="b"/>
              <a:pathLst>
                <a:path w="3907" h="5037" extrusionOk="0">
                  <a:moveTo>
                    <a:pt x="763" y="0"/>
                  </a:moveTo>
                  <a:lnTo>
                    <a:pt x="1" y="536"/>
                  </a:lnTo>
                  <a:lnTo>
                    <a:pt x="3144" y="5036"/>
                  </a:lnTo>
                  <a:lnTo>
                    <a:pt x="3906" y="4501"/>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06" name="Google Shape;3663;p39">
              <a:extLst>
                <a:ext uri="{FF2B5EF4-FFF2-40B4-BE49-F238E27FC236}">
                  <a16:creationId xmlns:a16="http://schemas.microsoft.com/office/drawing/2014/main" id="{7CF89D97-8206-4266-304B-3B1359E2D3F5}"/>
                </a:ext>
              </a:extLst>
            </p:cNvPr>
            <p:cNvSpPr/>
            <p:nvPr/>
          </p:nvSpPr>
          <p:spPr>
            <a:xfrm>
              <a:off x="1090000" y="4375375"/>
              <a:ext cx="88725" cy="153300"/>
            </a:xfrm>
            <a:custGeom>
              <a:avLst/>
              <a:gdLst/>
              <a:ahLst/>
              <a:cxnLst/>
              <a:rect l="l" t="t" r="r" b="b"/>
              <a:pathLst>
                <a:path w="3549" h="6132" extrusionOk="0">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07" name="Google Shape;3664;p39">
              <a:extLst>
                <a:ext uri="{FF2B5EF4-FFF2-40B4-BE49-F238E27FC236}">
                  <a16:creationId xmlns:a16="http://schemas.microsoft.com/office/drawing/2014/main" id="{7AA581BC-4757-EB20-0762-AD940E880854}"/>
                </a:ext>
              </a:extLst>
            </p:cNvPr>
            <p:cNvSpPr/>
            <p:nvPr/>
          </p:nvSpPr>
          <p:spPr>
            <a:xfrm>
              <a:off x="1045050" y="4502475"/>
              <a:ext cx="75925" cy="133075"/>
            </a:xfrm>
            <a:custGeom>
              <a:avLst/>
              <a:gdLst/>
              <a:ahLst/>
              <a:cxnLst/>
              <a:rect l="l" t="t" r="r" b="b"/>
              <a:pathLst>
                <a:path w="3037" h="5323" extrusionOk="0">
                  <a:moveTo>
                    <a:pt x="2168" y="0"/>
                  </a:moveTo>
                  <a:lnTo>
                    <a:pt x="1" y="4941"/>
                  </a:lnTo>
                  <a:lnTo>
                    <a:pt x="858" y="5322"/>
                  </a:lnTo>
                  <a:lnTo>
                    <a:pt x="3037" y="369"/>
                  </a:lnTo>
                  <a:lnTo>
                    <a:pt x="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08" name="Google Shape;3665;p39">
              <a:extLst>
                <a:ext uri="{FF2B5EF4-FFF2-40B4-BE49-F238E27FC236}">
                  <a16:creationId xmlns:a16="http://schemas.microsoft.com/office/drawing/2014/main" id="{F7751784-8C49-C0DB-E00A-0378301F8224}"/>
                </a:ext>
              </a:extLst>
            </p:cNvPr>
            <p:cNvSpPr/>
            <p:nvPr/>
          </p:nvSpPr>
          <p:spPr>
            <a:xfrm>
              <a:off x="1014100" y="4546225"/>
              <a:ext cx="139325" cy="41700"/>
            </a:xfrm>
            <a:custGeom>
              <a:avLst/>
              <a:gdLst/>
              <a:ahLst/>
              <a:cxnLst/>
              <a:rect l="l" t="t" r="r" b="b"/>
              <a:pathLst>
                <a:path w="5573" h="1668" extrusionOk="0">
                  <a:moveTo>
                    <a:pt x="5454" y="0"/>
                  </a:moveTo>
                  <a:lnTo>
                    <a:pt x="1" y="727"/>
                  </a:lnTo>
                  <a:lnTo>
                    <a:pt x="132" y="1667"/>
                  </a:lnTo>
                  <a:lnTo>
                    <a:pt x="5573" y="929"/>
                  </a:lnTo>
                  <a:lnTo>
                    <a:pt x="54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09" name="Google Shape;3666;p39">
              <a:extLst>
                <a:ext uri="{FF2B5EF4-FFF2-40B4-BE49-F238E27FC236}">
                  <a16:creationId xmlns:a16="http://schemas.microsoft.com/office/drawing/2014/main" id="{4BA369C6-ED28-2F31-64F4-93A934BA501C}"/>
                </a:ext>
              </a:extLst>
            </p:cNvPr>
            <p:cNvSpPr/>
            <p:nvPr/>
          </p:nvSpPr>
          <p:spPr>
            <a:xfrm>
              <a:off x="1034950" y="4503950"/>
              <a:ext cx="97650" cy="126250"/>
            </a:xfrm>
            <a:custGeom>
              <a:avLst/>
              <a:gdLst/>
              <a:ahLst/>
              <a:cxnLst/>
              <a:rect l="l" t="t" r="r" b="b"/>
              <a:pathLst>
                <a:path w="3906" h="5050" extrusionOk="0">
                  <a:moveTo>
                    <a:pt x="762" y="1"/>
                  </a:moveTo>
                  <a:lnTo>
                    <a:pt x="0" y="537"/>
                  </a:lnTo>
                  <a:lnTo>
                    <a:pt x="3143" y="5049"/>
                  </a:lnTo>
                  <a:lnTo>
                    <a:pt x="3905" y="4513"/>
                  </a:lnTo>
                  <a:lnTo>
                    <a:pt x="7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10" name="Google Shape;3667;p39">
              <a:extLst>
                <a:ext uri="{FF2B5EF4-FFF2-40B4-BE49-F238E27FC236}">
                  <a16:creationId xmlns:a16="http://schemas.microsoft.com/office/drawing/2014/main" id="{EC9A8BE3-EE75-6751-08E0-87F2DA6E2FA4}"/>
                </a:ext>
              </a:extLst>
            </p:cNvPr>
            <p:cNvSpPr/>
            <p:nvPr/>
          </p:nvSpPr>
          <p:spPr>
            <a:xfrm>
              <a:off x="1073325" y="4280425"/>
              <a:ext cx="99150" cy="135150"/>
            </a:xfrm>
            <a:custGeom>
              <a:avLst/>
              <a:gdLst/>
              <a:ahLst/>
              <a:cxnLst/>
              <a:rect l="l" t="t" r="r" b="b"/>
              <a:pathLst>
                <a:path w="3966" h="5406" extrusionOk="0">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11" name="Google Shape;3668;p39">
              <a:extLst>
                <a:ext uri="{FF2B5EF4-FFF2-40B4-BE49-F238E27FC236}">
                  <a16:creationId xmlns:a16="http://schemas.microsoft.com/office/drawing/2014/main" id="{E452E3A2-AEAB-CBE3-C134-2911E959661E}"/>
                </a:ext>
              </a:extLst>
            </p:cNvPr>
            <p:cNvSpPr/>
            <p:nvPr/>
          </p:nvSpPr>
          <p:spPr>
            <a:xfrm>
              <a:off x="997725" y="4183375"/>
              <a:ext cx="98850" cy="122975"/>
            </a:xfrm>
            <a:custGeom>
              <a:avLst/>
              <a:gdLst/>
              <a:ahLst/>
              <a:cxnLst/>
              <a:rect l="l" t="t" r="r" b="b"/>
              <a:pathLst>
                <a:path w="3954" h="4919" extrusionOk="0">
                  <a:moveTo>
                    <a:pt x="763" y="1"/>
                  </a:moveTo>
                  <a:lnTo>
                    <a:pt x="1" y="560"/>
                  </a:lnTo>
                  <a:lnTo>
                    <a:pt x="3204" y="4918"/>
                  </a:lnTo>
                  <a:lnTo>
                    <a:pt x="3954" y="4358"/>
                  </a:lnTo>
                  <a:lnTo>
                    <a:pt x="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12" name="Google Shape;3669;p39">
              <a:extLst>
                <a:ext uri="{FF2B5EF4-FFF2-40B4-BE49-F238E27FC236}">
                  <a16:creationId xmlns:a16="http://schemas.microsoft.com/office/drawing/2014/main" id="{6102416C-BFD8-CD2B-ADF8-9C2F46F0C07D}"/>
                </a:ext>
              </a:extLst>
            </p:cNvPr>
            <p:cNvSpPr/>
            <p:nvPr/>
          </p:nvSpPr>
          <p:spPr>
            <a:xfrm>
              <a:off x="1011725" y="4178925"/>
              <a:ext cx="73850" cy="136050"/>
            </a:xfrm>
            <a:custGeom>
              <a:avLst/>
              <a:gdLst/>
              <a:ahLst/>
              <a:cxnLst/>
              <a:rect l="l" t="t" r="r" b="b"/>
              <a:pathLst>
                <a:path w="2954" h="5442" extrusionOk="0">
                  <a:moveTo>
                    <a:pt x="2084" y="0"/>
                  </a:moveTo>
                  <a:lnTo>
                    <a:pt x="0" y="5084"/>
                  </a:lnTo>
                  <a:lnTo>
                    <a:pt x="870" y="5441"/>
                  </a:lnTo>
                  <a:lnTo>
                    <a:pt x="2953" y="357"/>
                  </a:lnTo>
                  <a:lnTo>
                    <a:pt x="20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13" name="Google Shape;3670;p39">
              <a:extLst>
                <a:ext uri="{FF2B5EF4-FFF2-40B4-BE49-F238E27FC236}">
                  <a16:creationId xmlns:a16="http://schemas.microsoft.com/office/drawing/2014/main" id="{681EE93C-CE64-0724-469F-C5768E78C77C}"/>
                </a:ext>
              </a:extLst>
            </p:cNvPr>
            <p:cNvSpPr/>
            <p:nvPr/>
          </p:nvSpPr>
          <p:spPr>
            <a:xfrm>
              <a:off x="978975" y="4229225"/>
              <a:ext cx="139025" cy="35150"/>
            </a:xfrm>
            <a:custGeom>
              <a:avLst/>
              <a:gdLst/>
              <a:ahLst/>
              <a:cxnLst/>
              <a:rect l="l" t="t" r="r" b="b"/>
              <a:pathLst>
                <a:path w="5561" h="1406" extrusionOk="0">
                  <a:moveTo>
                    <a:pt x="5478" y="0"/>
                  </a:moveTo>
                  <a:lnTo>
                    <a:pt x="1" y="465"/>
                  </a:lnTo>
                  <a:lnTo>
                    <a:pt x="84" y="1405"/>
                  </a:lnTo>
                  <a:lnTo>
                    <a:pt x="5561" y="929"/>
                  </a:lnTo>
                  <a:lnTo>
                    <a:pt x="54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14" name="Google Shape;3671;p39">
              <a:extLst>
                <a:ext uri="{FF2B5EF4-FFF2-40B4-BE49-F238E27FC236}">
                  <a16:creationId xmlns:a16="http://schemas.microsoft.com/office/drawing/2014/main" id="{064D894D-4C79-BF8E-1AA7-89276D9B8E61}"/>
                </a:ext>
              </a:extLst>
            </p:cNvPr>
            <p:cNvSpPr/>
            <p:nvPr/>
          </p:nvSpPr>
          <p:spPr>
            <a:xfrm>
              <a:off x="1144775" y="4378050"/>
              <a:ext cx="99150" cy="134850"/>
            </a:xfrm>
            <a:custGeom>
              <a:avLst/>
              <a:gdLst/>
              <a:ahLst/>
              <a:cxnLst/>
              <a:rect l="l" t="t" r="r" b="b"/>
              <a:pathLst>
                <a:path w="3966" h="5394" extrusionOk="0">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15" name="Google Shape;3672;p39">
              <a:extLst>
                <a:ext uri="{FF2B5EF4-FFF2-40B4-BE49-F238E27FC236}">
                  <a16:creationId xmlns:a16="http://schemas.microsoft.com/office/drawing/2014/main" id="{668768AD-B803-1F45-44E6-FD6C5B6D3494}"/>
                </a:ext>
              </a:extLst>
            </p:cNvPr>
            <p:cNvSpPr/>
            <p:nvPr/>
          </p:nvSpPr>
          <p:spPr>
            <a:xfrm>
              <a:off x="1220675" y="4487300"/>
              <a:ext cx="98850" cy="122650"/>
            </a:xfrm>
            <a:custGeom>
              <a:avLst/>
              <a:gdLst/>
              <a:ahLst/>
              <a:cxnLst/>
              <a:rect l="l" t="t" r="r" b="b"/>
              <a:pathLst>
                <a:path w="3954" h="4906" extrusionOk="0">
                  <a:moveTo>
                    <a:pt x="763" y="0"/>
                  </a:moveTo>
                  <a:lnTo>
                    <a:pt x="1" y="548"/>
                  </a:lnTo>
                  <a:lnTo>
                    <a:pt x="3191" y="4905"/>
                  </a:lnTo>
                  <a:lnTo>
                    <a:pt x="3953" y="4358"/>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16" name="Google Shape;3673;p39">
              <a:extLst>
                <a:ext uri="{FF2B5EF4-FFF2-40B4-BE49-F238E27FC236}">
                  <a16:creationId xmlns:a16="http://schemas.microsoft.com/office/drawing/2014/main" id="{EF347FAA-1FFF-1D4F-B0E9-50B7F95DA728}"/>
                </a:ext>
              </a:extLst>
            </p:cNvPr>
            <p:cNvSpPr/>
            <p:nvPr/>
          </p:nvSpPr>
          <p:spPr>
            <a:xfrm>
              <a:off x="1231700" y="4478950"/>
              <a:ext cx="74125" cy="136050"/>
            </a:xfrm>
            <a:custGeom>
              <a:avLst/>
              <a:gdLst/>
              <a:ahLst/>
              <a:cxnLst/>
              <a:rect l="l" t="t" r="r" b="b"/>
              <a:pathLst>
                <a:path w="2965" h="5442" extrusionOk="0">
                  <a:moveTo>
                    <a:pt x="2096" y="1"/>
                  </a:moveTo>
                  <a:lnTo>
                    <a:pt x="0" y="5085"/>
                  </a:lnTo>
                  <a:lnTo>
                    <a:pt x="869" y="5442"/>
                  </a:lnTo>
                  <a:lnTo>
                    <a:pt x="2965" y="358"/>
                  </a:lnTo>
                  <a:lnTo>
                    <a:pt x="20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17" name="Google Shape;3674;p39">
              <a:extLst>
                <a:ext uri="{FF2B5EF4-FFF2-40B4-BE49-F238E27FC236}">
                  <a16:creationId xmlns:a16="http://schemas.microsoft.com/office/drawing/2014/main" id="{9B2C739E-6FFF-C011-E7CB-410EAFB398B9}"/>
                </a:ext>
              </a:extLst>
            </p:cNvPr>
            <p:cNvSpPr/>
            <p:nvPr/>
          </p:nvSpPr>
          <p:spPr>
            <a:xfrm>
              <a:off x="1199250" y="4529250"/>
              <a:ext cx="139025" cy="35150"/>
            </a:xfrm>
            <a:custGeom>
              <a:avLst/>
              <a:gdLst/>
              <a:ahLst/>
              <a:cxnLst/>
              <a:rect l="l" t="t" r="r" b="b"/>
              <a:pathLst>
                <a:path w="5561" h="1406" extrusionOk="0">
                  <a:moveTo>
                    <a:pt x="5477" y="1"/>
                  </a:moveTo>
                  <a:lnTo>
                    <a:pt x="0" y="465"/>
                  </a:lnTo>
                  <a:lnTo>
                    <a:pt x="84" y="1406"/>
                  </a:lnTo>
                  <a:lnTo>
                    <a:pt x="5561" y="930"/>
                  </a:lnTo>
                  <a:lnTo>
                    <a:pt x="54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18" name="Google Shape;3675;p39">
              <a:extLst>
                <a:ext uri="{FF2B5EF4-FFF2-40B4-BE49-F238E27FC236}">
                  <a16:creationId xmlns:a16="http://schemas.microsoft.com/office/drawing/2014/main" id="{9F64717A-D924-79D9-7E2E-75AAE579D6D7}"/>
                </a:ext>
              </a:extLst>
            </p:cNvPr>
            <p:cNvSpPr/>
            <p:nvPr/>
          </p:nvSpPr>
          <p:spPr>
            <a:xfrm>
              <a:off x="1135550" y="4341725"/>
              <a:ext cx="166700" cy="96775"/>
            </a:xfrm>
            <a:custGeom>
              <a:avLst/>
              <a:gdLst/>
              <a:ahLst/>
              <a:cxnLst/>
              <a:rect l="l" t="t" r="r" b="b"/>
              <a:pathLst>
                <a:path w="6668" h="3871" extrusionOk="0">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19" name="Google Shape;3676;p39">
              <a:extLst>
                <a:ext uri="{FF2B5EF4-FFF2-40B4-BE49-F238E27FC236}">
                  <a16:creationId xmlns:a16="http://schemas.microsoft.com/office/drawing/2014/main" id="{A6F8C7C2-27B7-DDE6-AED8-D9ADA9839CB7}"/>
                </a:ext>
              </a:extLst>
            </p:cNvPr>
            <p:cNvSpPr/>
            <p:nvPr/>
          </p:nvSpPr>
          <p:spPr>
            <a:xfrm>
              <a:off x="1277525" y="4356925"/>
              <a:ext cx="136950" cy="38125"/>
            </a:xfrm>
            <a:custGeom>
              <a:avLst/>
              <a:gdLst/>
              <a:ahLst/>
              <a:cxnLst/>
              <a:rect l="l" t="t" r="r" b="b"/>
              <a:pathLst>
                <a:path w="5478" h="1525" extrusionOk="0">
                  <a:moveTo>
                    <a:pt x="5370" y="0"/>
                  </a:moveTo>
                  <a:lnTo>
                    <a:pt x="1" y="595"/>
                  </a:lnTo>
                  <a:lnTo>
                    <a:pt x="108" y="1524"/>
                  </a:lnTo>
                  <a:lnTo>
                    <a:pt x="5478" y="941"/>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20" name="Google Shape;3677;p39">
              <a:extLst>
                <a:ext uri="{FF2B5EF4-FFF2-40B4-BE49-F238E27FC236}">
                  <a16:creationId xmlns:a16="http://schemas.microsoft.com/office/drawing/2014/main" id="{E09050F6-776E-03AD-21AC-81CFD13197D1}"/>
                </a:ext>
              </a:extLst>
            </p:cNvPr>
            <p:cNvSpPr/>
            <p:nvPr/>
          </p:nvSpPr>
          <p:spPr>
            <a:xfrm>
              <a:off x="1292400" y="4314950"/>
              <a:ext cx="102425" cy="123250"/>
            </a:xfrm>
            <a:custGeom>
              <a:avLst/>
              <a:gdLst/>
              <a:ahLst/>
              <a:cxnLst/>
              <a:rect l="l" t="t" r="r" b="b"/>
              <a:pathLst>
                <a:path w="4097" h="4930" extrusionOk="0">
                  <a:moveTo>
                    <a:pt x="739" y="0"/>
                  </a:moveTo>
                  <a:lnTo>
                    <a:pt x="1" y="572"/>
                  </a:lnTo>
                  <a:lnTo>
                    <a:pt x="3347" y="4930"/>
                  </a:lnTo>
                  <a:lnTo>
                    <a:pt x="4097" y="4346"/>
                  </a:lnTo>
                  <a:lnTo>
                    <a:pt x="7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21" name="Google Shape;3678;p39">
              <a:extLst>
                <a:ext uri="{FF2B5EF4-FFF2-40B4-BE49-F238E27FC236}">
                  <a16:creationId xmlns:a16="http://schemas.microsoft.com/office/drawing/2014/main" id="{EC1B1DB5-02D2-9B81-1321-EC86A602B2D6}"/>
                </a:ext>
              </a:extLst>
            </p:cNvPr>
            <p:cNvSpPr/>
            <p:nvPr/>
          </p:nvSpPr>
          <p:spPr>
            <a:xfrm>
              <a:off x="1303725" y="4309000"/>
              <a:ext cx="79800" cy="134550"/>
            </a:xfrm>
            <a:custGeom>
              <a:avLst/>
              <a:gdLst/>
              <a:ahLst/>
              <a:cxnLst/>
              <a:rect l="l" t="t" r="r" b="b"/>
              <a:pathLst>
                <a:path w="3192" h="5382" extrusionOk="0">
                  <a:moveTo>
                    <a:pt x="2334" y="0"/>
                  </a:moveTo>
                  <a:lnTo>
                    <a:pt x="0" y="4977"/>
                  </a:lnTo>
                  <a:lnTo>
                    <a:pt x="858" y="5382"/>
                  </a:lnTo>
                  <a:lnTo>
                    <a:pt x="3191" y="405"/>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22" name="Google Shape;3679;p39">
              <a:extLst>
                <a:ext uri="{FF2B5EF4-FFF2-40B4-BE49-F238E27FC236}">
                  <a16:creationId xmlns:a16="http://schemas.microsoft.com/office/drawing/2014/main" id="{87955F45-FA77-B491-C43E-2544E6A8692B}"/>
                </a:ext>
              </a:extLst>
            </p:cNvPr>
            <p:cNvSpPr/>
            <p:nvPr/>
          </p:nvSpPr>
          <p:spPr>
            <a:xfrm>
              <a:off x="1015300" y="4355125"/>
              <a:ext cx="166700" cy="96475"/>
            </a:xfrm>
            <a:custGeom>
              <a:avLst/>
              <a:gdLst/>
              <a:ahLst/>
              <a:cxnLst/>
              <a:rect l="l" t="t" r="r" b="b"/>
              <a:pathLst>
                <a:path w="6668" h="3859" extrusionOk="0">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23" name="Google Shape;3680;p39">
              <a:extLst>
                <a:ext uri="{FF2B5EF4-FFF2-40B4-BE49-F238E27FC236}">
                  <a16:creationId xmlns:a16="http://schemas.microsoft.com/office/drawing/2014/main" id="{CD43F071-8714-270C-7883-4C37787FCA7F}"/>
                </a:ext>
              </a:extLst>
            </p:cNvPr>
            <p:cNvSpPr/>
            <p:nvPr/>
          </p:nvSpPr>
          <p:spPr>
            <a:xfrm>
              <a:off x="903075" y="4398300"/>
              <a:ext cx="136950" cy="38125"/>
            </a:xfrm>
            <a:custGeom>
              <a:avLst/>
              <a:gdLst/>
              <a:ahLst/>
              <a:cxnLst/>
              <a:rect l="l" t="t" r="r" b="b"/>
              <a:pathLst>
                <a:path w="5478" h="1525" extrusionOk="0">
                  <a:moveTo>
                    <a:pt x="5370" y="0"/>
                  </a:moveTo>
                  <a:lnTo>
                    <a:pt x="1" y="583"/>
                  </a:lnTo>
                  <a:lnTo>
                    <a:pt x="108" y="1524"/>
                  </a:lnTo>
                  <a:lnTo>
                    <a:pt x="5477" y="929"/>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24" name="Google Shape;3681;p39">
              <a:extLst>
                <a:ext uri="{FF2B5EF4-FFF2-40B4-BE49-F238E27FC236}">
                  <a16:creationId xmlns:a16="http://schemas.microsoft.com/office/drawing/2014/main" id="{3F9757A9-54D9-9FB0-EF4F-765B44C6D5DF}"/>
                </a:ext>
              </a:extLst>
            </p:cNvPr>
            <p:cNvSpPr/>
            <p:nvPr/>
          </p:nvSpPr>
          <p:spPr>
            <a:xfrm>
              <a:off x="922425" y="4355425"/>
              <a:ext cx="102425" cy="123250"/>
            </a:xfrm>
            <a:custGeom>
              <a:avLst/>
              <a:gdLst/>
              <a:ahLst/>
              <a:cxnLst/>
              <a:rect l="l" t="t" r="r" b="b"/>
              <a:pathLst>
                <a:path w="4097" h="4930" extrusionOk="0">
                  <a:moveTo>
                    <a:pt x="739" y="1"/>
                  </a:moveTo>
                  <a:lnTo>
                    <a:pt x="0" y="584"/>
                  </a:lnTo>
                  <a:lnTo>
                    <a:pt x="3358" y="4930"/>
                  </a:lnTo>
                  <a:lnTo>
                    <a:pt x="4096" y="4358"/>
                  </a:lnTo>
                  <a:lnTo>
                    <a:pt x="7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3825" name="Google Shape;3682;p39">
              <a:extLst>
                <a:ext uri="{FF2B5EF4-FFF2-40B4-BE49-F238E27FC236}">
                  <a16:creationId xmlns:a16="http://schemas.microsoft.com/office/drawing/2014/main" id="{09C4BD93-A26C-A027-2CDB-CE4362A23F95}"/>
                </a:ext>
              </a:extLst>
            </p:cNvPr>
            <p:cNvSpPr/>
            <p:nvPr/>
          </p:nvSpPr>
          <p:spPr>
            <a:xfrm>
              <a:off x="934025" y="4349775"/>
              <a:ext cx="79500" cy="134275"/>
            </a:xfrm>
            <a:custGeom>
              <a:avLst/>
              <a:gdLst/>
              <a:ahLst/>
              <a:cxnLst/>
              <a:rect l="l" t="t" r="r" b="b"/>
              <a:pathLst>
                <a:path w="3180" h="5371" extrusionOk="0">
                  <a:moveTo>
                    <a:pt x="2334" y="0"/>
                  </a:moveTo>
                  <a:lnTo>
                    <a:pt x="1" y="4977"/>
                  </a:lnTo>
                  <a:lnTo>
                    <a:pt x="846" y="5370"/>
                  </a:lnTo>
                  <a:lnTo>
                    <a:pt x="3180" y="393"/>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grpSp>
      <p:grpSp>
        <p:nvGrpSpPr>
          <p:cNvPr id="3826" name="Group 7">
            <a:extLst>
              <a:ext uri="{FF2B5EF4-FFF2-40B4-BE49-F238E27FC236}">
                <a16:creationId xmlns:a16="http://schemas.microsoft.com/office/drawing/2014/main" id="{E3EC4287-F8A8-1F3C-8548-D0CB3FB58C69}"/>
              </a:ext>
            </a:extLst>
          </p:cNvPr>
          <p:cNvGrpSpPr/>
          <p:nvPr/>
        </p:nvGrpSpPr>
        <p:grpSpPr>
          <a:xfrm>
            <a:off x="10184543" y="-2499361"/>
            <a:ext cx="1062577" cy="1477317"/>
            <a:chOff x="1132447" y="756920"/>
            <a:chExt cx="5157462" cy="5821680"/>
          </a:xfrm>
        </p:grpSpPr>
        <p:pic>
          <p:nvPicPr>
            <p:cNvPr id="3827" name="Picture 8">
              <a:extLst>
                <a:ext uri="{FF2B5EF4-FFF2-40B4-BE49-F238E27FC236}">
                  <a16:creationId xmlns:a16="http://schemas.microsoft.com/office/drawing/2014/main" id="{339E9AE3-F092-4451-DA2A-3A6798005AEE}"/>
                </a:ext>
              </a:extLst>
            </p:cNvPr>
            <p:cNvPicPr>
              <a:picLocks noChangeAspect="1"/>
            </p:cNvPicPr>
            <p:nvPr/>
          </p:nvPicPr>
          <p:blipFill>
            <a:blip r:embed="rId4"/>
            <a:stretch>
              <a:fillRect/>
            </a:stretch>
          </p:blipFill>
          <p:spPr>
            <a:xfrm>
              <a:off x="1132447" y="756920"/>
              <a:ext cx="5157462" cy="5821680"/>
            </a:xfrm>
            <a:prstGeom prst="rect">
              <a:avLst/>
            </a:prstGeom>
          </p:spPr>
        </p:pic>
        <p:sp>
          <p:nvSpPr>
            <p:cNvPr id="3828" name="Rectangle 3827">
              <a:extLst>
                <a:ext uri="{FF2B5EF4-FFF2-40B4-BE49-F238E27FC236}">
                  <a16:creationId xmlns:a16="http://schemas.microsoft.com/office/drawing/2014/main" id="{2E5E8E49-2517-FB69-D78D-B36BF34CB00A}"/>
                </a:ext>
              </a:extLst>
            </p:cNvPr>
            <p:cNvSpPr/>
            <p:nvPr/>
          </p:nvSpPr>
          <p:spPr>
            <a:xfrm>
              <a:off x="1163955" y="1891792"/>
              <a:ext cx="5093970" cy="37385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3829" name="Rectangle 3828">
              <a:extLst>
                <a:ext uri="{FF2B5EF4-FFF2-40B4-BE49-F238E27FC236}">
                  <a16:creationId xmlns:a16="http://schemas.microsoft.com/office/drawing/2014/main" id="{9C4063BF-E5DE-777D-184E-F9E258D6AD7E}"/>
                </a:ext>
              </a:extLst>
            </p:cNvPr>
            <p:cNvSpPr/>
            <p:nvPr/>
          </p:nvSpPr>
          <p:spPr>
            <a:xfrm>
              <a:off x="1157259" y="5880688"/>
              <a:ext cx="5093969" cy="11582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3830" name="Rectangle 3829">
              <a:extLst>
                <a:ext uri="{FF2B5EF4-FFF2-40B4-BE49-F238E27FC236}">
                  <a16:creationId xmlns:a16="http://schemas.microsoft.com/office/drawing/2014/main" id="{09EFFBF5-982F-0BBD-924A-3C5DCA719315}"/>
                </a:ext>
              </a:extLst>
            </p:cNvPr>
            <p:cNvSpPr/>
            <p:nvPr/>
          </p:nvSpPr>
          <p:spPr>
            <a:xfrm>
              <a:off x="1164747" y="950058"/>
              <a:ext cx="5093970" cy="25800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cs typeface="Roboto" panose="02000000000000000000" pitchFamily="2" charset="0"/>
              </a:endParaRPr>
            </a:p>
          </p:txBody>
        </p:sp>
      </p:grpSp>
      <p:sp>
        <p:nvSpPr>
          <p:cNvPr id="3831" name="ZoneTexte 3830">
            <a:extLst>
              <a:ext uri="{FF2B5EF4-FFF2-40B4-BE49-F238E27FC236}">
                <a16:creationId xmlns:a16="http://schemas.microsoft.com/office/drawing/2014/main" id="{BAE939C6-60E1-B0CB-6DE9-338FF358243F}"/>
              </a:ext>
            </a:extLst>
          </p:cNvPr>
          <p:cNvSpPr txBox="1"/>
          <p:nvPr/>
        </p:nvSpPr>
        <p:spPr>
          <a:xfrm>
            <a:off x="-14023" y="-5153742"/>
            <a:ext cx="4732020" cy="1077218"/>
          </a:xfrm>
          <a:prstGeom prst="rect">
            <a:avLst/>
          </a:prstGeom>
          <a:noFill/>
        </p:spPr>
        <p:txBody>
          <a:bodyPr wrap="square">
            <a:spAutoFit/>
          </a:bodyPr>
          <a:lstStyle/>
          <a:p>
            <a:pPr algn="r"/>
            <a:r>
              <a:rPr lang="fr-FR" sz="3200" b="1" dirty="0">
                <a:solidFill>
                  <a:schemeClr val="accent2"/>
                </a:solidFill>
                <a:latin typeface="Roboto" panose="02000000000000000000" pitchFamily="2" charset="0"/>
                <a:ea typeface="Roboto" panose="02000000000000000000" pitchFamily="2" charset="0"/>
                <a:cs typeface="Roboto" panose="02000000000000000000" pitchFamily="2" charset="0"/>
                <a:sym typeface="Fahkwang"/>
              </a:rPr>
              <a:t>Base de données et</a:t>
            </a:r>
          </a:p>
          <a:p>
            <a:pPr algn="r"/>
            <a:r>
              <a:rPr lang="fr-FR" sz="3200" b="1" dirty="0">
                <a:solidFill>
                  <a:schemeClr val="accent2"/>
                </a:solidFill>
                <a:latin typeface="Roboto" panose="02000000000000000000" pitchFamily="2" charset="0"/>
                <a:ea typeface="Roboto" panose="02000000000000000000" pitchFamily="2" charset="0"/>
                <a:cs typeface="Roboto" panose="02000000000000000000" pitchFamily="2" charset="0"/>
                <a:sym typeface="Fahkwang"/>
              </a:rPr>
              <a:t> contexte</a:t>
            </a:r>
          </a:p>
        </p:txBody>
      </p:sp>
      <p:sp>
        <p:nvSpPr>
          <p:cNvPr id="3832" name="TextBox 6">
            <a:extLst>
              <a:ext uri="{FF2B5EF4-FFF2-40B4-BE49-F238E27FC236}">
                <a16:creationId xmlns:a16="http://schemas.microsoft.com/office/drawing/2014/main" id="{00888DA0-2A75-174A-80B2-FEDACE562666}"/>
              </a:ext>
            </a:extLst>
          </p:cNvPr>
          <p:cNvSpPr txBox="1"/>
          <p:nvPr/>
        </p:nvSpPr>
        <p:spPr>
          <a:xfrm>
            <a:off x="-14032556" y="8128392"/>
            <a:ext cx="3099943" cy="2308324"/>
          </a:xfrm>
          <a:prstGeom prst="rect">
            <a:avLst/>
          </a:prstGeom>
          <a:noFill/>
        </p:spPr>
        <p:txBody>
          <a:bodyPr wrap="square">
            <a:spAutoFit/>
          </a:bodyPr>
          <a:lstStyle/>
          <a:p>
            <a:pPr marL="171450" indent="-171450">
              <a:buFont typeface="Arial" panose="020B0604020202020204" pitchFamily="34" charset="0"/>
              <a:buChar char="•"/>
            </a:pP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Source de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notre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base de données : Observations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atmosphériques</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issues du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système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mondial</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de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télécommunication</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de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l’Organisation</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Météorologique</a:t>
            </a:r>
            <a:r>
              <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Mondiale.</a:t>
            </a:r>
          </a:p>
          <a:p>
            <a:pPr marL="171450" indent="-171450">
              <a:buFont typeface="Arial" panose="020B0604020202020204" pitchFamily="34" charset="0"/>
              <a:buChar char="•"/>
            </a:pPr>
            <a:endPar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Les paramètres utilisés sont le nom des stations, la température, le point de rosée, l’humidité et les précipitations.</a:t>
            </a:r>
          </a:p>
          <a:p>
            <a:pPr marL="171450" indent="-171450">
              <a:buFont typeface="Arial" panose="020B0604020202020204" pitchFamily="34" charset="0"/>
              <a:buChar char="•"/>
            </a:pPr>
            <a:endPar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fr-FR"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De 1996 à 2023</a:t>
            </a:r>
          </a:p>
          <a:p>
            <a:pPr marL="171450" indent="-171450">
              <a:buFont typeface="Arial" panose="020B0604020202020204" pitchFamily="34" charset="0"/>
              <a:buChar char="•"/>
            </a:pPr>
            <a:endParaRPr lang="en-US" sz="12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3833" name="Google Shape;3773;p43">
            <a:extLst>
              <a:ext uri="{FF2B5EF4-FFF2-40B4-BE49-F238E27FC236}">
                <a16:creationId xmlns:a16="http://schemas.microsoft.com/office/drawing/2014/main" id="{D920FA03-1AA9-8AD6-4555-1A84524B3CBA}"/>
              </a:ext>
            </a:extLst>
          </p:cNvPr>
          <p:cNvSpPr txBox="1">
            <a:spLocks noGrp="1"/>
          </p:cNvSpPr>
          <p:nvPr>
            <p:ph type="title"/>
          </p:nvPr>
        </p:nvSpPr>
        <p:spPr>
          <a:xfrm>
            <a:off x="-14023" y="7811840"/>
            <a:ext cx="597853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panose="02000000000000000000" pitchFamily="2" charset="0"/>
                <a:ea typeface="Roboto" panose="02000000000000000000" pitchFamily="2" charset="0"/>
                <a:cs typeface="Roboto" panose="02000000000000000000" pitchFamily="2" charset="0"/>
              </a:rPr>
              <a:t>Dashboard de visualisation</a:t>
            </a:r>
            <a:endParaRPr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pic>
        <p:nvPicPr>
          <p:cNvPr id="3834" name="Image 3833">
            <a:extLst>
              <a:ext uri="{FF2B5EF4-FFF2-40B4-BE49-F238E27FC236}">
                <a16:creationId xmlns:a16="http://schemas.microsoft.com/office/drawing/2014/main" id="{08C4BD49-2C7C-1471-435B-FAFB405F7961}"/>
              </a:ext>
            </a:extLst>
          </p:cNvPr>
          <p:cNvPicPr>
            <a:picLocks noChangeAspect="1"/>
          </p:cNvPicPr>
          <p:nvPr/>
        </p:nvPicPr>
        <p:blipFill>
          <a:blip r:embed="rId5"/>
          <a:stretch>
            <a:fillRect/>
          </a:stretch>
        </p:blipFill>
        <p:spPr>
          <a:xfrm>
            <a:off x="-2812572" y="-1463210"/>
            <a:ext cx="1608497" cy="88233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72"/>
        <p:cNvGrpSpPr/>
        <p:nvPr/>
      </p:nvGrpSpPr>
      <p:grpSpPr>
        <a:xfrm>
          <a:off x="0" y="0"/>
          <a:ext cx="0" cy="0"/>
          <a:chOff x="0" y="0"/>
          <a:chExt cx="0" cy="0"/>
        </a:xfrm>
      </p:grpSpPr>
      <p:pic>
        <p:nvPicPr>
          <p:cNvPr id="16" name="Image 15">
            <a:extLst>
              <a:ext uri="{FF2B5EF4-FFF2-40B4-BE49-F238E27FC236}">
                <a16:creationId xmlns:a16="http://schemas.microsoft.com/office/drawing/2014/main" id="{293D1325-27C8-E9FA-ECB5-F30F2890EB67}"/>
              </a:ext>
            </a:extLst>
          </p:cNvPr>
          <p:cNvPicPr>
            <a:picLocks noChangeAspect="1"/>
          </p:cNvPicPr>
          <p:nvPr/>
        </p:nvPicPr>
        <p:blipFill>
          <a:blip r:embed="rId3"/>
          <a:stretch>
            <a:fillRect/>
          </a:stretch>
        </p:blipFill>
        <p:spPr>
          <a:xfrm>
            <a:off x="-1122569" y="-443069"/>
            <a:ext cx="807719" cy="443069"/>
          </a:xfrm>
          <a:prstGeom prst="rect">
            <a:avLst/>
          </a:prstGeom>
        </p:spPr>
      </p:pic>
      <p:sp>
        <p:nvSpPr>
          <p:cNvPr id="3773" name="Google Shape;3773;p43"/>
          <p:cNvSpPr txBox="1">
            <a:spLocks noGrp="1"/>
          </p:cNvSpPr>
          <p:nvPr>
            <p:ph type="title"/>
          </p:nvPr>
        </p:nvSpPr>
        <p:spPr>
          <a:xfrm>
            <a:off x="132702" y="133815"/>
            <a:ext cx="597853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panose="02000000000000000000" pitchFamily="2" charset="0"/>
                <a:ea typeface="Roboto" panose="02000000000000000000" pitchFamily="2" charset="0"/>
                <a:cs typeface="Roboto" panose="02000000000000000000" pitchFamily="2" charset="0"/>
              </a:rPr>
              <a:t>Dashboard de visualisation</a:t>
            </a:r>
            <a:endParaRPr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pic>
        <p:nvPicPr>
          <p:cNvPr id="13" name="Image 12">
            <a:extLst>
              <a:ext uri="{FF2B5EF4-FFF2-40B4-BE49-F238E27FC236}">
                <a16:creationId xmlns:a16="http://schemas.microsoft.com/office/drawing/2014/main" id="{D6523E4A-74A9-9D5C-79D4-3081CB2501AD}"/>
              </a:ext>
            </a:extLst>
          </p:cNvPr>
          <p:cNvPicPr>
            <a:picLocks noChangeAspect="1"/>
          </p:cNvPicPr>
          <p:nvPr/>
        </p:nvPicPr>
        <p:blipFill>
          <a:blip r:embed="rId4"/>
          <a:stretch>
            <a:fillRect/>
          </a:stretch>
        </p:blipFill>
        <p:spPr>
          <a:xfrm>
            <a:off x="1046369" y="1018478"/>
            <a:ext cx="7051262" cy="3867925"/>
          </a:xfrm>
          <a:prstGeom prst="rect">
            <a:avLst/>
          </a:prstGeom>
        </p:spPr>
      </p:pic>
      <p:sp>
        <p:nvSpPr>
          <p:cNvPr id="15" name="Google Shape;3773;p43">
            <a:extLst>
              <a:ext uri="{FF2B5EF4-FFF2-40B4-BE49-F238E27FC236}">
                <a16:creationId xmlns:a16="http://schemas.microsoft.com/office/drawing/2014/main" id="{E6CB324D-FDE8-D185-02EF-E107BAF21809}"/>
              </a:ext>
            </a:extLst>
          </p:cNvPr>
          <p:cNvSpPr txBox="1">
            <a:spLocks/>
          </p:cNvSpPr>
          <p:nvPr/>
        </p:nvSpPr>
        <p:spPr>
          <a:xfrm>
            <a:off x="0" y="-1999785"/>
            <a:ext cx="575755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US" dirty="0">
                <a:latin typeface="Roboto" panose="02000000000000000000" pitchFamily="2" charset="0"/>
                <a:ea typeface="Roboto" panose="02000000000000000000" pitchFamily="2" charset="0"/>
                <a:cs typeface="Roboto" panose="02000000000000000000" pitchFamily="2" charset="0"/>
              </a:rPr>
              <a:t>Dashboard de </a:t>
            </a:r>
            <a:r>
              <a:rPr lang="en-US" dirty="0" err="1">
                <a:latin typeface="Roboto" panose="02000000000000000000" pitchFamily="2" charset="0"/>
                <a:ea typeface="Roboto" panose="02000000000000000000" pitchFamily="2" charset="0"/>
                <a:cs typeface="Roboto" panose="02000000000000000000" pitchFamily="2" charset="0"/>
              </a:rPr>
              <a:t>visualisation</a:t>
            </a:r>
            <a:endParaRPr lang="en-US"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theme/theme1.xml><?xml version="1.0" encoding="utf-8"?>
<a:theme xmlns:a="http://schemas.openxmlformats.org/drawingml/2006/main" name="Weather and Climate - Earth Science - 10th Grade by Slidesgo">
  <a:themeElements>
    <a:clrScheme name="Simple Light">
      <a:dk1>
        <a:srgbClr val="2D3333"/>
      </a:dk1>
      <a:lt1>
        <a:srgbClr val="D9F4FA"/>
      </a:lt1>
      <a:dk2>
        <a:srgbClr val="9FCDDA"/>
      </a:dk2>
      <a:lt2>
        <a:srgbClr val="7FAEB9"/>
      </a:lt2>
      <a:accent1>
        <a:srgbClr val="547782"/>
      </a:accent1>
      <a:accent2>
        <a:srgbClr val="385B64"/>
      </a:accent2>
      <a:accent3>
        <a:srgbClr val="FDF4E7"/>
      </a:accent3>
      <a:accent4>
        <a:srgbClr val="FFB000"/>
      </a:accent4>
      <a:accent5>
        <a:srgbClr val="C96000"/>
      </a:accent5>
      <a:accent6>
        <a:srgbClr val="FFFFFF"/>
      </a:accent6>
      <a:hlink>
        <a:srgbClr val="2D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669</TotalTime>
  <Words>2697</Words>
  <Application>Microsoft Office PowerPoint</Application>
  <PresentationFormat>Affichage à l'écran (16:9)</PresentationFormat>
  <Paragraphs>200</Paragraphs>
  <Slides>13</Slides>
  <Notes>12</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13</vt:i4>
      </vt:variant>
    </vt:vector>
  </HeadingPairs>
  <TitlesOfParts>
    <vt:vector size="21" baseType="lpstr">
      <vt:lpstr>Anaheim</vt:lpstr>
      <vt:lpstr>Arial</vt:lpstr>
      <vt:lpstr>Albert Sans</vt:lpstr>
      <vt:lpstr>Nunito Light</vt:lpstr>
      <vt:lpstr>DM Sans</vt:lpstr>
      <vt:lpstr>Roboto</vt:lpstr>
      <vt:lpstr>Fahkwang</vt:lpstr>
      <vt:lpstr>Weather and Climate - Earth Science - 10th Grade by Slidesgo</vt:lpstr>
      <vt:lpstr>Présentation PowerPoint</vt:lpstr>
      <vt:lpstr>Sujet de recherche Relevés des stations météorologiques françaises</vt:lpstr>
      <vt:lpstr>Littérature scientifique</vt:lpstr>
      <vt:lpstr>Questions de recherche</vt:lpstr>
      <vt:lpstr>Problématique</vt:lpstr>
      <vt:lpstr>Réponse du GIEC</vt:lpstr>
      <vt:lpstr>Réponse du GIEC</vt:lpstr>
      <vt:lpstr>Dashboard de visualisation</vt:lpstr>
      <vt:lpstr>Dashboard de visualisation</vt:lpstr>
      <vt:lpstr>Dashboard de visualisation</vt:lpstr>
      <vt:lpstr>Présentation PowerPoint</vt:lpstr>
      <vt:lpstr>Conclusion</vt:lpstr>
      <vt:lpstr>Références bibliographiques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Theeban Sriwelavan</dc:creator>
  <cp:lastModifiedBy>Theeban Sriwelavan</cp:lastModifiedBy>
  <cp:revision>3</cp:revision>
  <dcterms:modified xsi:type="dcterms:W3CDTF">2024-05-16T23:01:33Z</dcterms:modified>
</cp:coreProperties>
</file>